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1038" r:id="rId2"/>
    <p:sldId id="975" r:id="rId3"/>
    <p:sldId id="1007" r:id="rId4"/>
    <p:sldId id="1008" r:id="rId5"/>
    <p:sldId id="1010" r:id="rId6"/>
    <p:sldId id="1011" r:id="rId7"/>
    <p:sldId id="1012" r:id="rId8"/>
    <p:sldId id="1013" r:id="rId9"/>
    <p:sldId id="1014" r:id="rId10"/>
    <p:sldId id="1034" r:id="rId11"/>
    <p:sldId id="1017" r:id="rId12"/>
    <p:sldId id="1019" r:id="rId13"/>
    <p:sldId id="1020" r:id="rId14"/>
    <p:sldId id="1018" r:id="rId15"/>
    <p:sldId id="1021" r:id="rId16"/>
    <p:sldId id="972" r:id="rId17"/>
    <p:sldId id="974" r:id="rId18"/>
    <p:sldId id="1026" r:id="rId19"/>
    <p:sldId id="979" r:id="rId20"/>
    <p:sldId id="980" r:id="rId21"/>
    <p:sldId id="862" r:id="rId22"/>
    <p:sldId id="865" r:id="rId23"/>
    <p:sldId id="866" r:id="rId24"/>
    <p:sldId id="867" r:id="rId25"/>
    <p:sldId id="868" r:id="rId26"/>
    <p:sldId id="871" r:id="rId27"/>
    <p:sldId id="1030" r:id="rId28"/>
    <p:sldId id="872" r:id="rId29"/>
    <p:sldId id="873" r:id="rId30"/>
    <p:sldId id="1027" r:id="rId31"/>
    <p:sldId id="1028" r:id="rId32"/>
    <p:sldId id="1029" r:id="rId33"/>
    <p:sldId id="875" r:id="rId34"/>
    <p:sldId id="876" r:id="rId35"/>
    <p:sldId id="1035" r:id="rId36"/>
    <p:sldId id="933" r:id="rId37"/>
    <p:sldId id="928" r:id="rId38"/>
    <p:sldId id="950" r:id="rId39"/>
    <p:sldId id="1036" r:id="rId40"/>
    <p:sldId id="929" r:id="rId41"/>
    <p:sldId id="1044" r:id="rId42"/>
    <p:sldId id="1037" r:id="rId43"/>
    <p:sldId id="934" r:id="rId44"/>
    <p:sldId id="1024" r:id="rId45"/>
    <p:sldId id="887" r:id="rId46"/>
    <p:sldId id="894" r:id="rId47"/>
    <p:sldId id="897" r:id="rId48"/>
    <p:sldId id="955" r:id="rId49"/>
    <p:sldId id="1031" r:id="rId50"/>
    <p:sldId id="987" r:id="rId51"/>
    <p:sldId id="1040" r:id="rId52"/>
    <p:sldId id="1041" r:id="rId53"/>
    <p:sldId id="1042" r:id="rId54"/>
    <p:sldId id="1043" r:id="rId55"/>
    <p:sldId id="1025" r:id="rId56"/>
    <p:sldId id="992" r:id="rId57"/>
    <p:sldId id="993" r:id="rId58"/>
    <p:sldId id="994" r:id="rId59"/>
    <p:sldId id="995" r:id="rId60"/>
    <p:sldId id="996" r:id="rId61"/>
    <p:sldId id="1006" r:id="rId62"/>
    <p:sldId id="999" r:id="rId63"/>
    <p:sldId id="1033" r:id="rId64"/>
    <p:sldId id="496" r:id="rId65"/>
  </p:sldIdLst>
  <p:sldSz cx="9144000" cy="6858000" type="screen4x3"/>
  <p:notesSz cx="9874250" cy="67976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1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BB0"/>
    <a:srgbClr val="C9EDFF"/>
    <a:srgbClr val="D6D5FB"/>
    <a:srgbClr val="DCF6A8"/>
    <a:srgbClr val="E2F7D9"/>
    <a:srgbClr val="FCDDBA"/>
    <a:srgbClr val="E6E0EC"/>
    <a:srgbClr val="BDEEB0"/>
    <a:srgbClr val="BDE7B7"/>
    <a:srgbClr val="D9DDC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64" autoAdjust="0"/>
    <p:restoredTop sz="94671" autoAdjust="0"/>
  </p:normalViewPr>
  <p:slideViewPr>
    <p:cSldViewPr>
      <p:cViewPr varScale="1">
        <p:scale>
          <a:sx n="104" d="100"/>
          <a:sy n="104" d="100"/>
        </p:scale>
        <p:origin x="-1836" y="-96"/>
      </p:cViewPr>
      <p:guideLst>
        <p:guide orient="horz" pos="2115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076" y="-96"/>
      </p:cViewPr>
      <p:guideLst>
        <p:guide orient="horz" pos="2141"/>
        <p:guide pos="311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88778486-446B-4B97-BBD3-D2093EC13DB9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C4A12F55-BA46-4D65-B192-F4CBDF79046E}" type="par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743E336-9266-4CB4-8394-1D348B7D383F}" type="sib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5324F6D-B322-42AC-994B-2C3D3B62017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762DD176-1674-413C-96E0-7A6AA2CBC63E}" type="par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D1A583DC-D0F7-45F7-8485-716B27EED5DE}" type="sib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74655D8D-A634-4BB6-9700-1C5640719E21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ED2A73A3-9438-444C-A1F9-6DBC9F946B57}" type="par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BF2861D1-836F-41D2-8F0A-043F1A66EB95}" type="sib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6701ED41-2374-4BA4-9867-AEAD4F1F8EBB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5F5E27F9-4A1F-4038-A1A9-E25F0C6D4286}" type="par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9EC1DE2D-DA20-4E57-8533-7603A2C76954}" type="sib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04A0DF81-D075-4C63-88A8-4C88E635C540}" type="pres">
      <dgm:prSet presAssocID="{05324F6D-B322-42AC-994B-2C3D3B620177}" presName="compositeA" presStyleCnt="0"/>
      <dgm:spPr/>
    </dgm:pt>
    <dgm:pt modelId="{9CC64E0C-397D-4F14-A370-7F3620FB6C9E}" type="pres">
      <dgm:prSet presAssocID="{05324F6D-B322-42AC-994B-2C3D3B620177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F35C99-A9C4-4458-8414-40A45D0A866A}" type="pres">
      <dgm:prSet presAssocID="{05324F6D-B322-42AC-994B-2C3D3B620177}" presName="circleA" presStyleLbl="node1" presStyleIdx="0" presStyleCnt="7" custScaleX="214413" custScaleY="182005"/>
      <dgm:spPr>
        <a:solidFill>
          <a:srgbClr val="C00000"/>
        </a:solidFill>
      </dgm:spPr>
    </dgm:pt>
    <dgm:pt modelId="{62703D6C-268A-495C-A222-9E9E1D954DF5}" type="pres">
      <dgm:prSet presAssocID="{05324F6D-B322-42AC-994B-2C3D3B620177}" presName="spaceA" presStyleCnt="0"/>
      <dgm:spPr/>
    </dgm:pt>
    <dgm:pt modelId="{12C2CD66-7AD0-4CDC-910D-541E58D21BCA}" type="pres">
      <dgm:prSet presAssocID="{D1A583DC-D0F7-45F7-8485-716B27EED5DE}" presName="space" presStyleCnt="0"/>
      <dgm:spPr/>
    </dgm:pt>
    <dgm:pt modelId="{EB03B90B-7503-498D-8673-3FA55639B742}" type="pres">
      <dgm:prSet presAssocID="{74655D8D-A634-4BB6-9700-1C5640719E21}" presName="compositeB" presStyleCnt="0"/>
      <dgm:spPr/>
    </dgm:pt>
    <dgm:pt modelId="{1F3A40B0-E301-448F-B1EA-57A3618106E0}" type="pres">
      <dgm:prSet presAssocID="{74655D8D-A634-4BB6-9700-1C5640719E21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6512E7-6A11-4FD2-A2D4-7447B2B8F6A2}" type="pres">
      <dgm:prSet presAssocID="{74655D8D-A634-4BB6-9700-1C5640719E21}" presName="circleB" presStyleLbl="node1" presStyleIdx="1" presStyleCnt="7"/>
      <dgm:spPr>
        <a:solidFill>
          <a:srgbClr val="C00000"/>
        </a:solidFill>
      </dgm:spPr>
    </dgm:pt>
    <dgm:pt modelId="{80C122B5-6983-408A-A90E-584D0A2E2060}" type="pres">
      <dgm:prSet presAssocID="{74655D8D-A634-4BB6-9700-1C5640719E21}" presName="spaceB" presStyleCnt="0"/>
      <dgm:spPr/>
    </dgm:pt>
    <dgm:pt modelId="{DA23FD7B-6EC1-4E69-BE64-665505E80977}" type="pres">
      <dgm:prSet presAssocID="{BF2861D1-836F-41D2-8F0A-043F1A66EB95}" presName="space" presStyleCnt="0"/>
      <dgm:spPr/>
    </dgm:pt>
    <dgm:pt modelId="{5C72BE93-C80B-4C6B-ABFB-98D5F59B54A1}" type="pres">
      <dgm:prSet presAssocID="{6701ED41-2374-4BA4-9867-AEAD4F1F8EBB}" presName="compositeA" presStyleCnt="0"/>
      <dgm:spPr/>
    </dgm:pt>
    <dgm:pt modelId="{A09607D7-CA61-409D-B3A8-048CD64A8B87}" type="pres">
      <dgm:prSet presAssocID="{6701ED41-2374-4BA4-9867-AEAD4F1F8EBB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88178-B3EA-431F-B69B-62756DA9F0C9}" type="pres">
      <dgm:prSet presAssocID="{6701ED41-2374-4BA4-9867-AEAD4F1F8EBB}" presName="circleA" presStyleLbl="node1" presStyleIdx="2" presStyleCnt="7"/>
      <dgm:spPr>
        <a:solidFill>
          <a:srgbClr val="C00000"/>
        </a:solidFill>
        <a:ln>
          <a:solidFill>
            <a:schemeClr val="bg1"/>
          </a:solidFill>
        </a:ln>
      </dgm:spPr>
    </dgm:pt>
    <dgm:pt modelId="{760DEB00-50DE-47F2-A184-DD753E21DC8F}" type="pres">
      <dgm:prSet presAssocID="{6701ED41-2374-4BA4-9867-AEAD4F1F8EBB}" presName="spaceA" presStyleCnt="0"/>
      <dgm:spPr/>
    </dgm:pt>
    <dgm:pt modelId="{507DC03E-AB6E-4572-B54C-3EA3F07FE85A}" type="pres">
      <dgm:prSet presAssocID="{9EC1DE2D-DA20-4E57-8533-7603A2C76954}" presName="space" presStyleCnt="0"/>
      <dgm:spPr/>
    </dgm:pt>
    <dgm:pt modelId="{3A01FC89-59B2-41FE-AAF9-62B6855F994B}" type="pres">
      <dgm:prSet presAssocID="{DFA27290-C2B4-4F73-9C1A-4CB302A46262}" presName="compositeB" presStyleCnt="0"/>
      <dgm:spPr/>
    </dgm:pt>
    <dgm:pt modelId="{9BAF5D93-483F-4593-B5C1-50B93157CC1F}" type="pres">
      <dgm:prSet presAssocID="{DFA27290-C2B4-4F73-9C1A-4CB302A46262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84534D-4263-45C0-8935-0D03CDBB7936}" type="pres">
      <dgm:prSet presAssocID="{DFA27290-C2B4-4F73-9C1A-4CB302A46262}" presName="circleB" presStyleLbl="node1" presStyleIdx="3" presStyleCnt="7"/>
      <dgm:spPr>
        <a:solidFill>
          <a:srgbClr val="C00000"/>
        </a:solidFill>
      </dgm:spPr>
    </dgm:pt>
    <dgm:pt modelId="{B4E85672-1D9E-4C1D-845E-61C60DEDF484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0C987F68-5CAB-4B02-A5D4-F8820AA81DE3}" type="pres">
      <dgm:prSet presAssocID="{B5AFFD36-C4CD-48D9-8E76-A7CDAE08FA43}" presName="compositeA" presStyleCnt="0"/>
      <dgm:spPr/>
    </dgm:pt>
    <dgm:pt modelId="{C2DAC1D9-5F46-4B08-BE07-05B7938E0BF4}" type="pres">
      <dgm:prSet presAssocID="{B5AFFD36-C4CD-48D9-8E76-A7CDAE08FA43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7F1D7D-C0A9-4CFD-9405-F635A350B4F5}" type="pres">
      <dgm:prSet presAssocID="{B5AFFD36-C4CD-48D9-8E76-A7CDAE08FA43}" presName="circleA" presStyleLbl="node1" presStyleIdx="4" presStyleCnt="7" custLinFactX="200000" custLinFactNeighborX="246388"/>
      <dgm:spPr>
        <a:solidFill>
          <a:srgbClr val="C00000"/>
        </a:solidFill>
      </dgm:spPr>
      <dgm:t>
        <a:bodyPr/>
        <a:lstStyle/>
        <a:p>
          <a:endParaRPr lang="zh-CN" altLang="en-US"/>
        </a:p>
      </dgm:t>
    </dgm:pt>
    <dgm:pt modelId="{CA8598AA-854E-41D6-B70E-AFBE2EE47515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1F2B4439-7367-4321-9794-E393BE0B2B29}" type="pres">
      <dgm:prSet presAssocID="{136C84BA-B417-4DEB-BE17-1EB3ED0EE680}" presName="compositeB" presStyleCnt="0"/>
      <dgm:spPr/>
    </dgm:pt>
    <dgm:pt modelId="{B64AECF6-9091-44A3-97BF-C600E0E389FE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09F773-9C38-4F89-8189-C51B1766FC5A}" type="pres">
      <dgm:prSet presAssocID="{136C84BA-B417-4DEB-BE17-1EB3ED0EE680}" presName="circleB" presStyleLbl="node1" presStyleIdx="5" presStyleCnt="7" custLinFactX="200000" custLinFactNeighborX="220646"/>
      <dgm:spPr>
        <a:solidFill>
          <a:srgbClr val="C00000"/>
        </a:solidFill>
      </dgm:spPr>
    </dgm:pt>
    <dgm:pt modelId="{4CCF8B03-CA0F-48C4-8855-828EFDB76D3A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4A8C18F1-1167-49CE-B83F-D36BD22CBDCE}" type="pres">
      <dgm:prSet presAssocID="{88778486-446B-4B97-BBD3-D2093EC13DB9}" presName="compositeA" presStyleCnt="0"/>
      <dgm:spPr/>
    </dgm:pt>
    <dgm:pt modelId="{5FC0D3E1-1141-4123-A5BD-E31928545105}" type="pres">
      <dgm:prSet presAssocID="{88778486-446B-4B97-BBD3-D2093EC13DB9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FE1D79-3D44-44EF-900E-97D3EB1B1E58}" type="pres">
      <dgm:prSet presAssocID="{88778486-446B-4B97-BBD3-D2093EC13DB9}" presName="circleA" presStyleLbl="node1" presStyleIdx="6" presStyleCnt="7" custLinFactX="100000" custLinFactNeighborX="154289"/>
      <dgm:spPr>
        <a:solidFill>
          <a:srgbClr val="C00000"/>
        </a:solidFill>
      </dgm:spPr>
    </dgm:pt>
    <dgm:pt modelId="{47448B35-177C-47F8-863A-C76DD6F5D598}" type="pres">
      <dgm:prSet presAssocID="{88778486-446B-4B97-BBD3-D2093EC13DB9}" presName="spaceA" presStyleCnt="0"/>
      <dgm:spPr/>
    </dgm:pt>
  </dgm:ptLst>
  <dgm:cxnLst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4154B702-9AA6-4012-B6BA-59E5990029DA}" srcId="{48E4028B-27B2-485E-82AE-2E7332D54C33}" destId="{05324F6D-B322-42AC-994B-2C3D3B620177}" srcOrd="0" destOrd="0" parTransId="{762DD176-1674-413C-96E0-7A6AA2CBC63E}" sibTransId="{D1A583DC-D0F7-45F7-8485-716B27EED5DE}"/>
    <dgm:cxn modelId="{DB725A31-DBBF-45CC-92FA-2F21421238FE}" type="presOf" srcId="{136C84BA-B417-4DEB-BE17-1EB3ED0EE680}" destId="{B64AECF6-9091-44A3-97BF-C600E0E389FE}" srcOrd="0" destOrd="0" presId="urn:microsoft.com/office/officeart/2005/8/layout/hProcess11"/>
    <dgm:cxn modelId="{D94CCE15-6E24-44DA-B818-1C4AFEFCCB8A}" srcId="{48E4028B-27B2-485E-82AE-2E7332D54C33}" destId="{74655D8D-A634-4BB6-9700-1C5640719E21}" srcOrd="1" destOrd="0" parTransId="{ED2A73A3-9438-444C-A1F9-6DBC9F946B57}" sibTransId="{BF2861D1-836F-41D2-8F0A-043F1A66EB95}"/>
    <dgm:cxn modelId="{16E0AC15-80AF-4E8C-B680-53D3D9551FCC}" type="presOf" srcId="{B5AFFD36-C4CD-48D9-8E76-A7CDAE08FA43}" destId="{C2DAC1D9-5F46-4B08-BE07-05B7938E0BF4}" srcOrd="0" destOrd="0" presId="urn:microsoft.com/office/officeart/2005/8/layout/hProcess11"/>
    <dgm:cxn modelId="{01C09AAA-D745-4666-8920-13F713BAFD75}" type="presOf" srcId="{DFA27290-C2B4-4F73-9C1A-4CB302A46262}" destId="{9BAF5D93-483F-4593-B5C1-50B93157CC1F}" srcOrd="0" destOrd="0" presId="urn:microsoft.com/office/officeart/2005/8/layout/hProcess11"/>
    <dgm:cxn modelId="{B1FF5EE3-05C7-49DE-A610-033C5C6E7F77}" type="presOf" srcId="{88778486-446B-4B97-BBD3-D2093EC13DB9}" destId="{5FC0D3E1-1141-4123-A5BD-E31928545105}" srcOrd="0" destOrd="0" presId="urn:microsoft.com/office/officeart/2005/8/layout/hProcess11"/>
    <dgm:cxn modelId="{8FE44B2C-5894-4E9F-B178-B57C8A82D1E3}" type="presOf" srcId="{48E4028B-27B2-485E-82AE-2E7332D54C33}" destId="{799D2935-DD1D-4DFC-9C5B-1A217FF93271}" srcOrd="0" destOrd="0" presId="urn:microsoft.com/office/officeart/2005/8/layout/hProcess11"/>
    <dgm:cxn modelId="{99586843-415C-46B9-9E1C-1F54EC5A9D93}" type="presOf" srcId="{6701ED41-2374-4BA4-9867-AEAD4F1F8EBB}" destId="{A09607D7-CA61-409D-B3A8-048CD64A8B87}" srcOrd="0" destOrd="0" presId="urn:microsoft.com/office/officeart/2005/8/layout/hProcess11"/>
    <dgm:cxn modelId="{1320D515-195C-4C6A-B36D-1D72FCE5110B}" srcId="{48E4028B-27B2-485E-82AE-2E7332D54C33}" destId="{B5AFFD36-C4CD-48D9-8E76-A7CDAE08FA43}" srcOrd="4" destOrd="0" parTransId="{3D52E797-5F05-4F55-8CCA-513CA2B459E1}" sibTransId="{8162CCCF-2A6E-4E65-B0F4-3EE04AAF95A7}"/>
    <dgm:cxn modelId="{E529BDAF-E5C0-4CC9-AE0F-D347B60F8F59}" srcId="{48E4028B-27B2-485E-82AE-2E7332D54C33}" destId="{6701ED41-2374-4BA4-9867-AEAD4F1F8EBB}" srcOrd="2" destOrd="0" parTransId="{5F5E27F9-4A1F-4038-A1A9-E25F0C6D4286}" sibTransId="{9EC1DE2D-DA20-4E57-8533-7603A2C76954}"/>
    <dgm:cxn modelId="{9D51ED84-8280-456D-ABA9-38989E7CB310}" srcId="{48E4028B-27B2-485E-82AE-2E7332D54C33}" destId="{DFA27290-C2B4-4F73-9C1A-4CB302A46262}" srcOrd="3" destOrd="0" parTransId="{44319B82-DD4A-497B-A620-1BCB65CB4F46}" sibTransId="{B4D6CF44-6CF3-41C6-A470-C79F631473D3}"/>
    <dgm:cxn modelId="{C4D29B14-78FA-4D1E-A137-F3060474B87E}" type="presOf" srcId="{05324F6D-B322-42AC-994B-2C3D3B620177}" destId="{9CC64E0C-397D-4F14-A370-7F3620FB6C9E}" srcOrd="0" destOrd="0" presId="urn:microsoft.com/office/officeart/2005/8/layout/hProcess11"/>
    <dgm:cxn modelId="{BBDE122E-70A8-4478-8E37-8809A2E26DDA}" type="presOf" srcId="{74655D8D-A634-4BB6-9700-1C5640719E21}" destId="{1F3A40B0-E301-448F-B1EA-57A3618106E0}" srcOrd="0" destOrd="0" presId="urn:microsoft.com/office/officeart/2005/8/layout/hProcess11"/>
    <dgm:cxn modelId="{2FA3FC1F-3F05-440D-BDA9-3821653322B7}" srcId="{48E4028B-27B2-485E-82AE-2E7332D54C33}" destId="{88778486-446B-4B97-BBD3-D2093EC13DB9}" srcOrd="6" destOrd="0" parTransId="{C4A12F55-BA46-4D65-B192-F4CBDF79046E}" sibTransId="{0743E336-9266-4CB4-8394-1D348B7D383F}"/>
    <dgm:cxn modelId="{AE793421-ED71-415D-8112-4BD7128DAC8B}" type="presParOf" srcId="{799D2935-DD1D-4DFC-9C5B-1A217FF93271}" destId="{AD91FF94-9E6D-4995-BD3F-1F21CF928E0D}" srcOrd="0" destOrd="0" presId="urn:microsoft.com/office/officeart/2005/8/layout/hProcess11"/>
    <dgm:cxn modelId="{5B0D74F3-9F00-4507-8C69-E3657B1D22B7}" type="presParOf" srcId="{799D2935-DD1D-4DFC-9C5B-1A217FF93271}" destId="{DFD26A72-8BC9-4F33-B67A-346B97F5FE4B}" srcOrd="1" destOrd="0" presId="urn:microsoft.com/office/officeart/2005/8/layout/hProcess11"/>
    <dgm:cxn modelId="{D58795F9-70E1-4A35-B2D5-27FF401186F4}" type="presParOf" srcId="{DFD26A72-8BC9-4F33-B67A-346B97F5FE4B}" destId="{04A0DF81-D075-4C63-88A8-4C88E635C540}" srcOrd="0" destOrd="0" presId="urn:microsoft.com/office/officeart/2005/8/layout/hProcess11"/>
    <dgm:cxn modelId="{5CB3D67C-6787-4AF2-878E-F4C91FC7DBEE}" type="presParOf" srcId="{04A0DF81-D075-4C63-88A8-4C88E635C540}" destId="{9CC64E0C-397D-4F14-A370-7F3620FB6C9E}" srcOrd="0" destOrd="0" presId="urn:microsoft.com/office/officeart/2005/8/layout/hProcess11"/>
    <dgm:cxn modelId="{89F70534-2B25-4CBB-AA67-3CB01A5B8708}" type="presParOf" srcId="{04A0DF81-D075-4C63-88A8-4C88E635C540}" destId="{1FF35C99-A9C4-4458-8414-40A45D0A866A}" srcOrd="1" destOrd="0" presId="urn:microsoft.com/office/officeart/2005/8/layout/hProcess11"/>
    <dgm:cxn modelId="{C668655A-A762-4CB5-86E4-35F4D47BEDB0}" type="presParOf" srcId="{04A0DF81-D075-4C63-88A8-4C88E635C540}" destId="{62703D6C-268A-495C-A222-9E9E1D954DF5}" srcOrd="2" destOrd="0" presId="urn:microsoft.com/office/officeart/2005/8/layout/hProcess11"/>
    <dgm:cxn modelId="{E4A36FEF-69FF-4971-9F42-4E50EC9A9C1B}" type="presParOf" srcId="{DFD26A72-8BC9-4F33-B67A-346B97F5FE4B}" destId="{12C2CD66-7AD0-4CDC-910D-541E58D21BCA}" srcOrd="1" destOrd="0" presId="urn:microsoft.com/office/officeart/2005/8/layout/hProcess11"/>
    <dgm:cxn modelId="{083FBEBD-CA6C-445D-A2A3-0A332133F255}" type="presParOf" srcId="{DFD26A72-8BC9-4F33-B67A-346B97F5FE4B}" destId="{EB03B90B-7503-498D-8673-3FA55639B742}" srcOrd="2" destOrd="0" presId="urn:microsoft.com/office/officeart/2005/8/layout/hProcess11"/>
    <dgm:cxn modelId="{FAB4DC03-228B-4539-88C8-36EC261EFD58}" type="presParOf" srcId="{EB03B90B-7503-498D-8673-3FA55639B742}" destId="{1F3A40B0-E301-448F-B1EA-57A3618106E0}" srcOrd="0" destOrd="0" presId="urn:microsoft.com/office/officeart/2005/8/layout/hProcess11"/>
    <dgm:cxn modelId="{B07A25AF-5DC5-4A27-84BA-B60EBC96507C}" type="presParOf" srcId="{EB03B90B-7503-498D-8673-3FA55639B742}" destId="{236512E7-6A11-4FD2-A2D4-7447B2B8F6A2}" srcOrd="1" destOrd="0" presId="urn:microsoft.com/office/officeart/2005/8/layout/hProcess11"/>
    <dgm:cxn modelId="{984A1FD6-B903-418D-83BF-B75A23AAE2AB}" type="presParOf" srcId="{EB03B90B-7503-498D-8673-3FA55639B742}" destId="{80C122B5-6983-408A-A90E-584D0A2E2060}" srcOrd="2" destOrd="0" presId="urn:microsoft.com/office/officeart/2005/8/layout/hProcess11"/>
    <dgm:cxn modelId="{ED29AD1F-3FCB-46E0-B858-5236A6B96057}" type="presParOf" srcId="{DFD26A72-8BC9-4F33-B67A-346B97F5FE4B}" destId="{DA23FD7B-6EC1-4E69-BE64-665505E80977}" srcOrd="3" destOrd="0" presId="urn:microsoft.com/office/officeart/2005/8/layout/hProcess11"/>
    <dgm:cxn modelId="{8C977D54-B197-4D15-AC92-0851CBD49F4E}" type="presParOf" srcId="{DFD26A72-8BC9-4F33-B67A-346B97F5FE4B}" destId="{5C72BE93-C80B-4C6B-ABFB-98D5F59B54A1}" srcOrd="4" destOrd="0" presId="urn:microsoft.com/office/officeart/2005/8/layout/hProcess11"/>
    <dgm:cxn modelId="{B1433FCE-1F1E-4726-9DEE-90E8A15DCF50}" type="presParOf" srcId="{5C72BE93-C80B-4C6B-ABFB-98D5F59B54A1}" destId="{A09607D7-CA61-409D-B3A8-048CD64A8B87}" srcOrd="0" destOrd="0" presId="urn:microsoft.com/office/officeart/2005/8/layout/hProcess11"/>
    <dgm:cxn modelId="{8BFB03FA-60C3-47D1-A579-B05D16DF905C}" type="presParOf" srcId="{5C72BE93-C80B-4C6B-ABFB-98D5F59B54A1}" destId="{AA488178-B3EA-431F-B69B-62756DA9F0C9}" srcOrd="1" destOrd="0" presId="urn:microsoft.com/office/officeart/2005/8/layout/hProcess11"/>
    <dgm:cxn modelId="{EC70BAF8-C153-4C95-950F-EB80B02D0228}" type="presParOf" srcId="{5C72BE93-C80B-4C6B-ABFB-98D5F59B54A1}" destId="{760DEB00-50DE-47F2-A184-DD753E21DC8F}" srcOrd="2" destOrd="0" presId="urn:microsoft.com/office/officeart/2005/8/layout/hProcess11"/>
    <dgm:cxn modelId="{B1966CF6-E9C0-4C5A-BAAB-8C50B9C62F73}" type="presParOf" srcId="{DFD26A72-8BC9-4F33-B67A-346B97F5FE4B}" destId="{507DC03E-AB6E-4572-B54C-3EA3F07FE85A}" srcOrd="5" destOrd="0" presId="urn:microsoft.com/office/officeart/2005/8/layout/hProcess11"/>
    <dgm:cxn modelId="{56883402-50C2-481B-99C3-5CF94B1B27E0}" type="presParOf" srcId="{DFD26A72-8BC9-4F33-B67A-346B97F5FE4B}" destId="{3A01FC89-59B2-41FE-AAF9-62B6855F994B}" srcOrd="6" destOrd="0" presId="urn:microsoft.com/office/officeart/2005/8/layout/hProcess11"/>
    <dgm:cxn modelId="{5B5E5422-9905-4F7F-85F4-9754A62DA59A}" type="presParOf" srcId="{3A01FC89-59B2-41FE-AAF9-62B6855F994B}" destId="{9BAF5D93-483F-4593-B5C1-50B93157CC1F}" srcOrd="0" destOrd="0" presId="urn:microsoft.com/office/officeart/2005/8/layout/hProcess11"/>
    <dgm:cxn modelId="{741A5947-CC88-4D31-9177-4C423B672EF4}" type="presParOf" srcId="{3A01FC89-59B2-41FE-AAF9-62B6855F994B}" destId="{DF84534D-4263-45C0-8935-0D03CDBB7936}" srcOrd="1" destOrd="0" presId="urn:microsoft.com/office/officeart/2005/8/layout/hProcess11"/>
    <dgm:cxn modelId="{628965EB-F18A-43B9-98CB-B84AFADC5C0C}" type="presParOf" srcId="{3A01FC89-59B2-41FE-AAF9-62B6855F994B}" destId="{B4E85672-1D9E-4C1D-845E-61C60DEDF484}" srcOrd="2" destOrd="0" presId="urn:microsoft.com/office/officeart/2005/8/layout/hProcess11"/>
    <dgm:cxn modelId="{0AA080C9-06EC-4BC8-8A25-472A7749623D}" type="presParOf" srcId="{DFD26A72-8BC9-4F33-B67A-346B97F5FE4B}" destId="{3AA8249D-6EDC-43AB-8263-D04A5536289B}" srcOrd="7" destOrd="0" presId="urn:microsoft.com/office/officeart/2005/8/layout/hProcess11"/>
    <dgm:cxn modelId="{DBB129CC-5C9C-46D7-9EB1-3FAD570B99C7}" type="presParOf" srcId="{DFD26A72-8BC9-4F33-B67A-346B97F5FE4B}" destId="{0C987F68-5CAB-4B02-A5D4-F8820AA81DE3}" srcOrd="8" destOrd="0" presId="urn:microsoft.com/office/officeart/2005/8/layout/hProcess11"/>
    <dgm:cxn modelId="{787B5BFA-770F-441C-85DC-0A12064B7DB8}" type="presParOf" srcId="{0C987F68-5CAB-4B02-A5D4-F8820AA81DE3}" destId="{C2DAC1D9-5F46-4B08-BE07-05B7938E0BF4}" srcOrd="0" destOrd="0" presId="urn:microsoft.com/office/officeart/2005/8/layout/hProcess11"/>
    <dgm:cxn modelId="{7FD58E30-F594-4BE4-8B81-F5EF0A19338F}" type="presParOf" srcId="{0C987F68-5CAB-4B02-A5D4-F8820AA81DE3}" destId="{987F1D7D-C0A9-4CFD-9405-F635A350B4F5}" srcOrd="1" destOrd="0" presId="urn:microsoft.com/office/officeart/2005/8/layout/hProcess11"/>
    <dgm:cxn modelId="{0884A05B-F43D-4258-933B-3057E174F5F9}" type="presParOf" srcId="{0C987F68-5CAB-4B02-A5D4-F8820AA81DE3}" destId="{CA8598AA-854E-41D6-B70E-AFBE2EE47515}" srcOrd="2" destOrd="0" presId="urn:microsoft.com/office/officeart/2005/8/layout/hProcess11"/>
    <dgm:cxn modelId="{F1097275-49CB-470E-AE8E-9E5458D9C317}" type="presParOf" srcId="{DFD26A72-8BC9-4F33-B67A-346B97F5FE4B}" destId="{293B6F7F-335E-432B-AD60-7D74B5C4511D}" srcOrd="9" destOrd="0" presId="urn:microsoft.com/office/officeart/2005/8/layout/hProcess11"/>
    <dgm:cxn modelId="{A2167EA4-B38A-45FB-8A2D-899AA937B0D8}" type="presParOf" srcId="{DFD26A72-8BC9-4F33-B67A-346B97F5FE4B}" destId="{1F2B4439-7367-4321-9794-E393BE0B2B29}" srcOrd="10" destOrd="0" presId="urn:microsoft.com/office/officeart/2005/8/layout/hProcess11"/>
    <dgm:cxn modelId="{7E93AA98-E343-4D8A-83DD-49D3780EE388}" type="presParOf" srcId="{1F2B4439-7367-4321-9794-E393BE0B2B29}" destId="{B64AECF6-9091-44A3-97BF-C600E0E389FE}" srcOrd="0" destOrd="0" presId="urn:microsoft.com/office/officeart/2005/8/layout/hProcess11"/>
    <dgm:cxn modelId="{975CC752-9850-4621-9303-02C06F6BBB82}" type="presParOf" srcId="{1F2B4439-7367-4321-9794-E393BE0B2B29}" destId="{3C09F773-9C38-4F89-8189-C51B1766FC5A}" srcOrd="1" destOrd="0" presId="urn:microsoft.com/office/officeart/2005/8/layout/hProcess11"/>
    <dgm:cxn modelId="{50B59EBD-0843-4206-AB76-7893E61E8568}" type="presParOf" srcId="{1F2B4439-7367-4321-9794-E393BE0B2B29}" destId="{4CCF8B03-CA0F-48C4-8855-828EFDB76D3A}" srcOrd="2" destOrd="0" presId="urn:microsoft.com/office/officeart/2005/8/layout/hProcess11"/>
    <dgm:cxn modelId="{2F3AE739-2EFF-4322-A45C-0F2099A2FE42}" type="presParOf" srcId="{DFD26A72-8BC9-4F33-B67A-346B97F5FE4B}" destId="{6FF97C6B-9A73-45BB-8755-9E06EFDEE05C}" srcOrd="11" destOrd="0" presId="urn:microsoft.com/office/officeart/2005/8/layout/hProcess11"/>
    <dgm:cxn modelId="{5C5E7F6D-172F-4DC1-B21A-8B668EA2373F}" type="presParOf" srcId="{DFD26A72-8BC9-4F33-B67A-346B97F5FE4B}" destId="{4A8C18F1-1167-49CE-B83F-D36BD22CBDCE}" srcOrd="12" destOrd="0" presId="urn:microsoft.com/office/officeart/2005/8/layout/hProcess11"/>
    <dgm:cxn modelId="{92CB1D0B-845F-4839-995F-A17D5ABE282D}" type="presParOf" srcId="{4A8C18F1-1167-49CE-B83F-D36BD22CBDCE}" destId="{5FC0D3E1-1141-4123-A5BD-E31928545105}" srcOrd="0" destOrd="0" presId="urn:microsoft.com/office/officeart/2005/8/layout/hProcess11"/>
    <dgm:cxn modelId="{AB8B35C9-9F1A-4B28-81F8-37DF31BD42BF}" type="presParOf" srcId="{4A8C18F1-1167-49CE-B83F-D36BD22CBDCE}" destId="{C1FE1D79-3D44-44EF-900E-97D3EB1B1E58}" srcOrd="1" destOrd="0" presId="urn:microsoft.com/office/officeart/2005/8/layout/hProcess11"/>
    <dgm:cxn modelId="{F25A1AEF-B162-4A11-BC75-1B694408272C}" type="presParOf" srcId="{4A8C18F1-1167-49CE-B83F-D36BD22CBDCE}" destId="{47448B35-177C-47F8-863A-C76DD6F5D598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88778486-446B-4B97-BBD3-D2093EC13DB9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C4A12F55-BA46-4D65-B192-F4CBDF79046E}" type="par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743E336-9266-4CB4-8394-1D348B7D383F}" type="sib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5324F6D-B322-42AC-994B-2C3D3B62017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762DD176-1674-413C-96E0-7A6AA2CBC63E}" type="par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D1A583DC-D0F7-45F7-8485-716B27EED5DE}" type="sib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74655D8D-A634-4BB6-9700-1C5640719E21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ED2A73A3-9438-444C-A1F9-6DBC9F946B57}" type="par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BF2861D1-836F-41D2-8F0A-043F1A66EB95}" type="sib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6701ED41-2374-4BA4-9867-AEAD4F1F8EBB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5F5E27F9-4A1F-4038-A1A9-E25F0C6D4286}" type="par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9EC1DE2D-DA20-4E57-8533-7603A2C76954}" type="sib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04A0DF81-D075-4C63-88A8-4C88E635C540}" type="pres">
      <dgm:prSet presAssocID="{05324F6D-B322-42AC-994B-2C3D3B620177}" presName="compositeA" presStyleCnt="0"/>
      <dgm:spPr/>
    </dgm:pt>
    <dgm:pt modelId="{9CC64E0C-397D-4F14-A370-7F3620FB6C9E}" type="pres">
      <dgm:prSet presAssocID="{05324F6D-B322-42AC-994B-2C3D3B620177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F35C99-A9C4-4458-8414-40A45D0A866A}" type="pres">
      <dgm:prSet presAssocID="{05324F6D-B322-42AC-994B-2C3D3B620177}" presName="circleA" presStyleLbl="node1" presStyleIdx="0" presStyleCnt="7" custScaleX="214413" custScaleY="182005"/>
      <dgm:spPr>
        <a:solidFill>
          <a:srgbClr val="C00000"/>
        </a:solidFill>
      </dgm:spPr>
    </dgm:pt>
    <dgm:pt modelId="{62703D6C-268A-495C-A222-9E9E1D954DF5}" type="pres">
      <dgm:prSet presAssocID="{05324F6D-B322-42AC-994B-2C3D3B620177}" presName="spaceA" presStyleCnt="0"/>
      <dgm:spPr/>
    </dgm:pt>
    <dgm:pt modelId="{12C2CD66-7AD0-4CDC-910D-541E58D21BCA}" type="pres">
      <dgm:prSet presAssocID="{D1A583DC-D0F7-45F7-8485-716B27EED5DE}" presName="space" presStyleCnt="0"/>
      <dgm:spPr/>
    </dgm:pt>
    <dgm:pt modelId="{EB03B90B-7503-498D-8673-3FA55639B742}" type="pres">
      <dgm:prSet presAssocID="{74655D8D-A634-4BB6-9700-1C5640719E21}" presName="compositeB" presStyleCnt="0"/>
      <dgm:spPr/>
    </dgm:pt>
    <dgm:pt modelId="{1F3A40B0-E301-448F-B1EA-57A3618106E0}" type="pres">
      <dgm:prSet presAssocID="{74655D8D-A634-4BB6-9700-1C5640719E21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6512E7-6A11-4FD2-A2D4-7447B2B8F6A2}" type="pres">
      <dgm:prSet presAssocID="{74655D8D-A634-4BB6-9700-1C5640719E21}" presName="circleB" presStyleLbl="node1" presStyleIdx="1" presStyleCnt="7"/>
      <dgm:spPr>
        <a:solidFill>
          <a:srgbClr val="C00000"/>
        </a:solidFill>
      </dgm:spPr>
    </dgm:pt>
    <dgm:pt modelId="{80C122B5-6983-408A-A90E-584D0A2E2060}" type="pres">
      <dgm:prSet presAssocID="{74655D8D-A634-4BB6-9700-1C5640719E21}" presName="spaceB" presStyleCnt="0"/>
      <dgm:spPr/>
    </dgm:pt>
    <dgm:pt modelId="{DA23FD7B-6EC1-4E69-BE64-665505E80977}" type="pres">
      <dgm:prSet presAssocID="{BF2861D1-836F-41D2-8F0A-043F1A66EB95}" presName="space" presStyleCnt="0"/>
      <dgm:spPr/>
    </dgm:pt>
    <dgm:pt modelId="{5C72BE93-C80B-4C6B-ABFB-98D5F59B54A1}" type="pres">
      <dgm:prSet presAssocID="{6701ED41-2374-4BA4-9867-AEAD4F1F8EBB}" presName="compositeA" presStyleCnt="0"/>
      <dgm:spPr/>
    </dgm:pt>
    <dgm:pt modelId="{A09607D7-CA61-409D-B3A8-048CD64A8B87}" type="pres">
      <dgm:prSet presAssocID="{6701ED41-2374-4BA4-9867-AEAD4F1F8EBB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88178-B3EA-431F-B69B-62756DA9F0C9}" type="pres">
      <dgm:prSet presAssocID="{6701ED41-2374-4BA4-9867-AEAD4F1F8EBB}" presName="circleA" presStyleLbl="node1" presStyleIdx="2" presStyleCnt="7"/>
      <dgm:spPr>
        <a:solidFill>
          <a:srgbClr val="C00000"/>
        </a:solidFill>
        <a:ln>
          <a:solidFill>
            <a:schemeClr val="bg1"/>
          </a:solidFill>
        </a:ln>
      </dgm:spPr>
    </dgm:pt>
    <dgm:pt modelId="{760DEB00-50DE-47F2-A184-DD753E21DC8F}" type="pres">
      <dgm:prSet presAssocID="{6701ED41-2374-4BA4-9867-AEAD4F1F8EBB}" presName="spaceA" presStyleCnt="0"/>
      <dgm:spPr/>
    </dgm:pt>
    <dgm:pt modelId="{507DC03E-AB6E-4572-B54C-3EA3F07FE85A}" type="pres">
      <dgm:prSet presAssocID="{9EC1DE2D-DA20-4E57-8533-7603A2C76954}" presName="space" presStyleCnt="0"/>
      <dgm:spPr/>
    </dgm:pt>
    <dgm:pt modelId="{3A01FC89-59B2-41FE-AAF9-62B6855F994B}" type="pres">
      <dgm:prSet presAssocID="{DFA27290-C2B4-4F73-9C1A-4CB302A46262}" presName="compositeB" presStyleCnt="0"/>
      <dgm:spPr/>
    </dgm:pt>
    <dgm:pt modelId="{9BAF5D93-483F-4593-B5C1-50B93157CC1F}" type="pres">
      <dgm:prSet presAssocID="{DFA27290-C2B4-4F73-9C1A-4CB302A46262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84534D-4263-45C0-8935-0D03CDBB7936}" type="pres">
      <dgm:prSet presAssocID="{DFA27290-C2B4-4F73-9C1A-4CB302A46262}" presName="circleB" presStyleLbl="node1" presStyleIdx="3" presStyleCnt="7"/>
      <dgm:spPr>
        <a:solidFill>
          <a:srgbClr val="C00000"/>
        </a:solidFill>
      </dgm:spPr>
    </dgm:pt>
    <dgm:pt modelId="{B4E85672-1D9E-4C1D-845E-61C60DEDF484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0C987F68-5CAB-4B02-A5D4-F8820AA81DE3}" type="pres">
      <dgm:prSet presAssocID="{B5AFFD36-C4CD-48D9-8E76-A7CDAE08FA43}" presName="compositeA" presStyleCnt="0"/>
      <dgm:spPr/>
    </dgm:pt>
    <dgm:pt modelId="{C2DAC1D9-5F46-4B08-BE07-05B7938E0BF4}" type="pres">
      <dgm:prSet presAssocID="{B5AFFD36-C4CD-48D9-8E76-A7CDAE08FA43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7F1D7D-C0A9-4CFD-9405-F635A350B4F5}" type="pres">
      <dgm:prSet presAssocID="{B5AFFD36-C4CD-48D9-8E76-A7CDAE08FA43}" presName="circleA" presStyleLbl="node1" presStyleIdx="4" presStyleCnt="7" custLinFactX="200000" custLinFactNeighborX="246388"/>
      <dgm:spPr>
        <a:solidFill>
          <a:srgbClr val="C00000"/>
        </a:solidFill>
      </dgm:spPr>
      <dgm:t>
        <a:bodyPr/>
        <a:lstStyle/>
        <a:p>
          <a:endParaRPr lang="zh-CN" altLang="en-US"/>
        </a:p>
      </dgm:t>
    </dgm:pt>
    <dgm:pt modelId="{CA8598AA-854E-41D6-B70E-AFBE2EE47515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1F2B4439-7367-4321-9794-E393BE0B2B29}" type="pres">
      <dgm:prSet presAssocID="{136C84BA-B417-4DEB-BE17-1EB3ED0EE680}" presName="compositeB" presStyleCnt="0"/>
      <dgm:spPr/>
    </dgm:pt>
    <dgm:pt modelId="{B64AECF6-9091-44A3-97BF-C600E0E389FE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09F773-9C38-4F89-8189-C51B1766FC5A}" type="pres">
      <dgm:prSet presAssocID="{136C84BA-B417-4DEB-BE17-1EB3ED0EE680}" presName="circleB" presStyleLbl="node1" presStyleIdx="5" presStyleCnt="7" custLinFactX="200000" custLinFactNeighborX="220646"/>
      <dgm:spPr>
        <a:solidFill>
          <a:srgbClr val="C00000"/>
        </a:solidFill>
      </dgm:spPr>
    </dgm:pt>
    <dgm:pt modelId="{4CCF8B03-CA0F-48C4-8855-828EFDB76D3A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4A8C18F1-1167-49CE-B83F-D36BD22CBDCE}" type="pres">
      <dgm:prSet presAssocID="{88778486-446B-4B97-BBD3-D2093EC13DB9}" presName="compositeA" presStyleCnt="0"/>
      <dgm:spPr/>
    </dgm:pt>
    <dgm:pt modelId="{5FC0D3E1-1141-4123-A5BD-E31928545105}" type="pres">
      <dgm:prSet presAssocID="{88778486-446B-4B97-BBD3-D2093EC13DB9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FE1D79-3D44-44EF-900E-97D3EB1B1E58}" type="pres">
      <dgm:prSet presAssocID="{88778486-446B-4B97-BBD3-D2093EC13DB9}" presName="circleA" presStyleLbl="node1" presStyleIdx="6" presStyleCnt="7" custLinFactX="100000" custLinFactNeighborX="154289"/>
      <dgm:spPr>
        <a:solidFill>
          <a:srgbClr val="C00000"/>
        </a:solidFill>
      </dgm:spPr>
    </dgm:pt>
    <dgm:pt modelId="{47448B35-177C-47F8-863A-C76DD6F5D598}" type="pres">
      <dgm:prSet presAssocID="{88778486-446B-4B97-BBD3-D2093EC13DB9}" presName="spaceA" presStyleCnt="0"/>
      <dgm:spPr/>
    </dgm:pt>
  </dgm:ptLst>
  <dgm:cxnLst>
    <dgm:cxn modelId="{A2DEAFCE-74A8-41F0-8AB0-33874197CB7F}" type="presOf" srcId="{74655D8D-A634-4BB6-9700-1C5640719E21}" destId="{1F3A40B0-E301-448F-B1EA-57A3618106E0}" srcOrd="0" destOrd="0" presId="urn:microsoft.com/office/officeart/2005/8/layout/hProcess11"/>
    <dgm:cxn modelId="{ADAC33B1-24FE-4CC3-A7E9-980369FDF6EF}" type="presOf" srcId="{88778486-446B-4B97-BBD3-D2093EC13DB9}" destId="{5FC0D3E1-1141-4123-A5BD-E31928545105}" srcOrd="0" destOrd="0" presId="urn:microsoft.com/office/officeart/2005/8/layout/hProcess11"/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4154B702-9AA6-4012-B6BA-59E5990029DA}" srcId="{48E4028B-27B2-485E-82AE-2E7332D54C33}" destId="{05324F6D-B322-42AC-994B-2C3D3B620177}" srcOrd="0" destOrd="0" parTransId="{762DD176-1674-413C-96E0-7A6AA2CBC63E}" sibTransId="{D1A583DC-D0F7-45F7-8485-716B27EED5DE}"/>
    <dgm:cxn modelId="{D94CCE15-6E24-44DA-B818-1C4AFEFCCB8A}" srcId="{48E4028B-27B2-485E-82AE-2E7332D54C33}" destId="{74655D8D-A634-4BB6-9700-1C5640719E21}" srcOrd="1" destOrd="0" parTransId="{ED2A73A3-9438-444C-A1F9-6DBC9F946B57}" sibTransId="{BF2861D1-836F-41D2-8F0A-043F1A66EB95}"/>
    <dgm:cxn modelId="{7B366ABF-B3F8-4674-B740-0D51A0BE0E59}" type="presOf" srcId="{05324F6D-B322-42AC-994B-2C3D3B620177}" destId="{9CC64E0C-397D-4F14-A370-7F3620FB6C9E}" srcOrd="0" destOrd="0" presId="urn:microsoft.com/office/officeart/2005/8/layout/hProcess11"/>
    <dgm:cxn modelId="{EDA9365E-1621-4C1E-B6C8-C733F492B556}" type="presOf" srcId="{136C84BA-B417-4DEB-BE17-1EB3ED0EE680}" destId="{B64AECF6-9091-44A3-97BF-C600E0E389FE}" srcOrd="0" destOrd="0" presId="urn:microsoft.com/office/officeart/2005/8/layout/hProcess11"/>
    <dgm:cxn modelId="{68F5522F-E36B-4C06-82A8-68750DFA3C94}" type="presOf" srcId="{48E4028B-27B2-485E-82AE-2E7332D54C33}" destId="{799D2935-DD1D-4DFC-9C5B-1A217FF93271}" srcOrd="0" destOrd="0" presId="urn:microsoft.com/office/officeart/2005/8/layout/hProcess11"/>
    <dgm:cxn modelId="{A9450685-F9DD-4EA9-B5E1-37F80C7C32B7}" type="presOf" srcId="{B5AFFD36-C4CD-48D9-8E76-A7CDAE08FA43}" destId="{C2DAC1D9-5F46-4B08-BE07-05B7938E0BF4}" srcOrd="0" destOrd="0" presId="urn:microsoft.com/office/officeart/2005/8/layout/hProcess11"/>
    <dgm:cxn modelId="{C8CA3BD3-84C0-4142-AF88-0BB8501ED48F}" type="presOf" srcId="{DFA27290-C2B4-4F73-9C1A-4CB302A46262}" destId="{9BAF5D93-483F-4593-B5C1-50B93157CC1F}" srcOrd="0" destOrd="0" presId="urn:microsoft.com/office/officeart/2005/8/layout/hProcess11"/>
    <dgm:cxn modelId="{1320D515-195C-4C6A-B36D-1D72FCE5110B}" srcId="{48E4028B-27B2-485E-82AE-2E7332D54C33}" destId="{B5AFFD36-C4CD-48D9-8E76-A7CDAE08FA43}" srcOrd="4" destOrd="0" parTransId="{3D52E797-5F05-4F55-8CCA-513CA2B459E1}" sibTransId="{8162CCCF-2A6E-4E65-B0F4-3EE04AAF95A7}"/>
    <dgm:cxn modelId="{E529BDAF-E5C0-4CC9-AE0F-D347B60F8F59}" srcId="{48E4028B-27B2-485E-82AE-2E7332D54C33}" destId="{6701ED41-2374-4BA4-9867-AEAD4F1F8EBB}" srcOrd="2" destOrd="0" parTransId="{5F5E27F9-4A1F-4038-A1A9-E25F0C6D4286}" sibTransId="{9EC1DE2D-DA20-4E57-8533-7603A2C76954}"/>
    <dgm:cxn modelId="{E62A9E42-FCFF-4757-9A21-F67915E52208}" type="presOf" srcId="{6701ED41-2374-4BA4-9867-AEAD4F1F8EBB}" destId="{A09607D7-CA61-409D-B3A8-048CD64A8B87}" srcOrd="0" destOrd="0" presId="urn:microsoft.com/office/officeart/2005/8/layout/hProcess11"/>
    <dgm:cxn modelId="{9D51ED84-8280-456D-ABA9-38989E7CB310}" srcId="{48E4028B-27B2-485E-82AE-2E7332D54C33}" destId="{DFA27290-C2B4-4F73-9C1A-4CB302A46262}" srcOrd="3" destOrd="0" parTransId="{44319B82-DD4A-497B-A620-1BCB65CB4F46}" sibTransId="{B4D6CF44-6CF3-41C6-A470-C79F631473D3}"/>
    <dgm:cxn modelId="{2FA3FC1F-3F05-440D-BDA9-3821653322B7}" srcId="{48E4028B-27B2-485E-82AE-2E7332D54C33}" destId="{88778486-446B-4B97-BBD3-D2093EC13DB9}" srcOrd="6" destOrd="0" parTransId="{C4A12F55-BA46-4D65-B192-F4CBDF79046E}" sibTransId="{0743E336-9266-4CB4-8394-1D348B7D383F}"/>
    <dgm:cxn modelId="{0D65D4AB-D23F-48D8-9FE1-C130685858D6}" type="presParOf" srcId="{799D2935-DD1D-4DFC-9C5B-1A217FF93271}" destId="{AD91FF94-9E6D-4995-BD3F-1F21CF928E0D}" srcOrd="0" destOrd="0" presId="urn:microsoft.com/office/officeart/2005/8/layout/hProcess11"/>
    <dgm:cxn modelId="{89E960FE-CB8D-444C-96B4-A8DD9090D15E}" type="presParOf" srcId="{799D2935-DD1D-4DFC-9C5B-1A217FF93271}" destId="{DFD26A72-8BC9-4F33-B67A-346B97F5FE4B}" srcOrd="1" destOrd="0" presId="urn:microsoft.com/office/officeart/2005/8/layout/hProcess11"/>
    <dgm:cxn modelId="{EA17D329-F321-41C0-B111-4C7C1C523D26}" type="presParOf" srcId="{DFD26A72-8BC9-4F33-B67A-346B97F5FE4B}" destId="{04A0DF81-D075-4C63-88A8-4C88E635C540}" srcOrd="0" destOrd="0" presId="urn:microsoft.com/office/officeart/2005/8/layout/hProcess11"/>
    <dgm:cxn modelId="{16815003-ACE3-40F4-B3DA-DBAE02D71580}" type="presParOf" srcId="{04A0DF81-D075-4C63-88A8-4C88E635C540}" destId="{9CC64E0C-397D-4F14-A370-7F3620FB6C9E}" srcOrd="0" destOrd="0" presId="urn:microsoft.com/office/officeart/2005/8/layout/hProcess11"/>
    <dgm:cxn modelId="{7CDFE708-5C27-4E95-9681-A62C8CCB19CF}" type="presParOf" srcId="{04A0DF81-D075-4C63-88A8-4C88E635C540}" destId="{1FF35C99-A9C4-4458-8414-40A45D0A866A}" srcOrd="1" destOrd="0" presId="urn:microsoft.com/office/officeart/2005/8/layout/hProcess11"/>
    <dgm:cxn modelId="{0775086D-43E6-459C-B491-370BCE355501}" type="presParOf" srcId="{04A0DF81-D075-4C63-88A8-4C88E635C540}" destId="{62703D6C-268A-495C-A222-9E9E1D954DF5}" srcOrd="2" destOrd="0" presId="urn:microsoft.com/office/officeart/2005/8/layout/hProcess11"/>
    <dgm:cxn modelId="{6EF558AE-CB3F-4163-A7C4-6CD5F47D1FB1}" type="presParOf" srcId="{DFD26A72-8BC9-4F33-B67A-346B97F5FE4B}" destId="{12C2CD66-7AD0-4CDC-910D-541E58D21BCA}" srcOrd="1" destOrd="0" presId="urn:microsoft.com/office/officeart/2005/8/layout/hProcess11"/>
    <dgm:cxn modelId="{9E1F32E3-38DA-46D0-B6B7-F1C392683265}" type="presParOf" srcId="{DFD26A72-8BC9-4F33-B67A-346B97F5FE4B}" destId="{EB03B90B-7503-498D-8673-3FA55639B742}" srcOrd="2" destOrd="0" presId="urn:microsoft.com/office/officeart/2005/8/layout/hProcess11"/>
    <dgm:cxn modelId="{A6130771-01AD-4CD4-A99D-55EEFF71CE04}" type="presParOf" srcId="{EB03B90B-7503-498D-8673-3FA55639B742}" destId="{1F3A40B0-E301-448F-B1EA-57A3618106E0}" srcOrd="0" destOrd="0" presId="urn:microsoft.com/office/officeart/2005/8/layout/hProcess11"/>
    <dgm:cxn modelId="{7ABE9BB1-18C7-4CE6-8BD5-9BC59C4DE7B1}" type="presParOf" srcId="{EB03B90B-7503-498D-8673-3FA55639B742}" destId="{236512E7-6A11-4FD2-A2D4-7447B2B8F6A2}" srcOrd="1" destOrd="0" presId="urn:microsoft.com/office/officeart/2005/8/layout/hProcess11"/>
    <dgm:cxn modelId="{DDDDC26D-51DB-44C2-A687-CE7A4103D21E}" type="presParOf" srcId="{EB03B90B-7503-498D-8673-3FA55639B742}" destId="{80C122B5-6983-408A-A90E-584D0A2E2060}" srcOrd="2" destOrd="0" presId="urn:microsoft.com/office/officeart/2005/8/layout/hProcess11"/>
    <dgm:cxn modelId="{86972607-74DE-4EED-AC6B-8FE3068D7F25}" type="presParOf" srcId="{DFD26A72-8BC9-4F33-B67A-346B97F5FE4B}" destId="{DA23FD7B-6EC1-4E69-BE64-665505E80977}" srcOrd="3" destOrd="0" presId="urn:microsoft.com/office/officeart/2005/8/layout/hProcess11"/>
    <dgm:cxn modelId="{6A066AE1-D956-4C39-88F7-0EE2548ACC91}" type="presParOf" srcId="{DFD26A72-8BC9-4F33-B67A-346B97F5FE4B}" destId="{5C72BE93-C80B-4C6B-ABFB-98D5F59B54A1}" srcOrd="4" destOrd="0" presId="urn:microsoft.com/office/officeart/2005/8/layout/hProcess11"/>
    <dgm:cxn modelId="{863084F9-E71B-4BF2-9E90-D37DDC8B914E}" type="presParOf" srcId="{5C72BE93-C80B-4C6B-ABFB-98D5F59B54A1}" destId="{A09607D7-CA61-409D-B3A8-048CD64A8B87}" srcOrd="0" destOrd="0" presId="urn:microsoft.com/office/officeart/2005/8/layout/hProcess11"/>
    <dgm:cxn modelId="{E4158AFA-2D90-4482-9C92-BBB0D8B91D6B}" type="presParOf" srcId="{5C72BE93-C80B-4C6B-ABFB-98D5F59B54A1}" destId="{AA488178-B3EA-431F-B69B-62756DA9F0C9}" srcOrd="1" destOrd="0" presId="urn:microsoft.com/office/officeart/2005/8/layout/hProcess11"/>
    <dgm:cxn modelId="{818F2B98-089C-4A59-9433-E10AC53FD644}" type="presParOf" srcId="{5C72BE93-C80B-4C6B-ABFB-98D5F59B54A1}" destId="{760DEB00-50DE-47F2-A184-DD753E21DC8F}" srcOrd="2" destOrd="0" presId="urn:microsoft.com/office/officeart/2005/8/layout/hProcess11"/>
    <dgm:cxn modelId="{7FC6DC9A-69AD-4474-97DC-528842FA09E7}" type="presParOf" srcId="{DFD26A72-8BC9-4F33-B67A-346B97F5FE4B}" destId="{507DC03E-AB6E-4572-B54C-3EA3F07FE85A}" srcOrd="5" destOrd="0" presId="urn:microsoft.com/office/officeart/2005/8/layout/hProcess11"/>
    <dgm:cxn modelId="{0572F493-9352-4335-AF39-7A707A95AE2C}" type="presParOf" srcId="{DFD26A72-8BC9-4F33-B67A-346B97F5FE4B}" destId="{3A01FC89-59B2-41FE-AAF9-62B6855F994B}" srcOrd="6" destOrd="0" presId="urn:microsoft.com/office/officeart/2005/8/layout/hProcess11"/>
    <dgm:cxn modelId="{237AE629-C479-45D3-BF8E-874E03D42FA2}" type="presParOf" srcId="{3A01FC89-59B2-41FE-AAF9-62B6855F994B}" destId="{9BAF5D93-483F-4593-B5C1-50B93157CC1F}" srcOrd="0" destOrd="0" presId="urn:microsoft.com/office/officeart/2005/8/layout/hProcess11"/>
    <dgm:cxn modelId="{66E37117-6421-487D-AE31-9B8A198736A4}" type="presParOf" srcId="{3A01FC89-59B2-41FE-AAF9-62B6855F994B}" destId="{DF84534D-4263-45C0-8935-0D03CDBB7936}" srcOrd="1" destOrd="0" presId="urn:microsoft.com/office/officeart/2005/8/layout/hProcess11"/>
    <dgm:cxn modelId="{883EDCC6-DAA3-4CEB-BF3B-FF4AF69F1325}" type="presParOf" srcId="{3A01FC89-59B2-41FE-AAF9-62B6855F994B}" destId="{B4E85672-1D9E-4C1D-845E-61C60DEDF484}" srcOrd="2" destOrd="0" presId="urn:microsoft.com/office/officeart/2005/8/layout/hProcess11"/>
    <dgm:cxn modelId="{2363392D-5BC0-4249-8EF8-7F8BCADAD9AA}" type="presParOf" srcId="{DFD26A72-8BC9-4F33-B67A-346B97F5FE4B}" destId="{3AA8249D-6EDC-43AB-8263-D04A5536289B}" srcOrd="7" destOrd="0" presId="urn:microsoft.com/office/officeart/2005/8/layout/hProcess11"/>
    <dgm:cxn modelId="{FB331A52-8544-4735-A109-17BD82179044}" type="presParOf" srcId="{DFD26A72-8BC9-4F33-B67A-346B97F5FE4B}" destId="{0C987F68-5CAB-4B02-A5D4-F8820AA81DE3}" srcOrd="8" destOrd="0" presId="urn:microsoft.com/office/officeart/2005/8/layout/hProcess11"/>
    <dgm:cxn modelId="{903FDF8A-2457-41E5-9E3C-004899F008CF}" type="presParOf" srcId="{0C987F68-5CAB-4B02-A5D4-F8820AA81DE3}" destId="{C2DAC1D9-5F46-4B08-BE07-05B7938E0BF4}" srcOrd="0" destOrd="0" presId="urn:microsoft.com/office/officeart/2005/8/layout/hProcess11"/>
    <dgm:cxn modelId="{2B8AD590-2C66-4138-A02E-6609F98A9C05}" type="presParOf" srcId="{0C987F68-5CAB-4B02-A5D4-F8820AA81DE3}" destId="{987F1D7D-C0A9-4CFD-9405-F635A350B4F5}" srcOrd="1" destOrd="0" presId="urn:microsoft.com/office/officeart/2005/8/layout/hProcess11"/>
    <dgm:cxn modelId="{7EECAFC4-F68A-4AB4-A56D-C7890109D986}" type="presParOf" srcId="{0C987F68-5CAB-4B02-A5D4-F8820AA81DE3}" destId="{CA8598AA-854E-41D6-B70E-AFBE2EE47515}" srcOrd="2" destOrd="0" presId="urn:microsoft.com/office/officeart/2005/8/layout/hProcess11"/>
    <dgm:cxn modelId="{AA45928E-B430-48BE-A2FD-FA05EBA70428}" type="presParOf" srcId="{DFD26A72-8BC9-4F33-B67A-346B97F5FE4B}" destId="{293B6F7F-335E-432B-AD60-7D74B5C4511D}" srcOrd="9" destOrd="0" presId="urn:microsoft.com/office/officeart/2005/8/layout/hProcess11"/>
    <dgm:cxn modelId="{F4CE5EBF-5141-4512-9846-E09D51D25EAF}" type="presParOf" srcId="{DFD26A72-8BC9-4F33-B67A-346B97F5FE4B}" destId="{1F2B4439-7367-4321-9794-E393BE0B2B29}" srcOrd="10" destOrd="0" presId="urn:microsoft.com/office/officeart/2005/8/layout/hProcess11"/>
    <dgm:cxn modelId="{2F997ABB-5E34-468E-9FF2-B135625151FA}" type="presParOf" srcId="{1F2B4439-7367-4321-9794-E393BE0B2B29}" destId="{B64AECF6-9091-44A3-97BF-C600E0E389FE}" srcOrd="0" destOrd="0" presId="urn:microsoft.com/office/officeart/2005/8/layout/hProcess11"/>
    <dgm:cxn modelId="{52071B76-BC32-4B24-B42B-733A6A0258B4}" type="presParOf" srcId="{1F2B4439-7367-4321-9794-E393BE0B2B29}" destId="{3C09F773-9C38-4F89-8189-C51B1766FC5A}" srcOrd="1" destOrd="0" presId="urn:microsoft.com/office/officeart/2005/8/layout/hProcess11"/>
    <dgm:cxn modelId="{86EDA780-DB41-4313-A9CD-0DDAF60158D2}" type="presParOf" srcId="{1F2B4439-7367-4321-9794-E393BE0B2B29}" destId="{4CCF8B03-CA0F-48C4-8855-828EFDB76D3A}" srcOrd="2" destOrd="0" presId="urn:microsoft.com/office/officeart/2005/8/layout/hProcess11"/>
    <dgm:cxn modelId="{A41A25F9-B96B-4ACF-B2DD-AE5093159E73}" type="presParOf" srcId="{DFD26A72-8BC9-4F33-B67A-346B97F5FE4B}" destId="{6FF97C6B-9A73-45BB-8755-9E06EFDEE05C}" srcOrd="11" destOrd="0" presId="urn:microsoft.com/office/officeart/2005/8/layout/hProcess11"/>
    <dgm:cxn modelId="{16088A22-DFB9-459A-889D-6B1772BB0814}" type="presParOf" srcId="{DFD26A72-8BC9-4F33-B67A-346B97F5FE4B}" destId="{4A8C18F1-1167-49CE-B83F-D36BD22CBDCE}" srcOrd="12" destOrd="0" presId="urn:microsoft.com/office/officeart/2005/8/layout/hProcess11"/>
    <dgm:cxn modelId="{8A77DEA5-F362-418A-BCF5-87032DA0D07F}" type="presParOf" srcId="{4A8C18F1-1167-49CE-B83F-D36BD22CBDCE}" destId="{5FC0D3E1-1141-4123-A5BD-E31928545105}" srcOrd="0" destOrd="0" presId="urn:microsoft.com/office/officeart/2005/8/layout/hProcess11"/>
    <dgm:cxn modelId="{F2C0D55F-CD7F-4060-BCB1-7D8C17BF05E1}" type="presParOf" srcId="{4A8C18F1-1167-49CE-B83F-D36BD22CBDCE}" destId="{C1FE1D79-3D44-44EF-900E-97D3EB1B1E58}" srcOrd="1" destOrd="0" presId="urn:microsoft.com/office/officeart/2005/8/layout/hProcess11"/>
    <dgm:cxn modelId="{FD93AFA5-14E0-4D06-8BE4-863A45B39538}" type="presParOf" srcId="{4A8C18F1-1167-49CE-B83F-D36BD22CBDCE}" destId="{47448B35-177C-47F8-863A-C76DD6F5D598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88778486-446B-4B97-BBD3-D2093EC13DB9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C4A12F55-BA46-4D65-B192-F4CBDF79046E}" type="par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743E336-9266-4CB4-8394-1D348B7D383F}" type="sib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5324F6D-B322-42AC-994B-2C3D3B62017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762DD176-1674-413C-96E0-7A6AA2CBC63E}" type="par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D1A583DC-D0F7-45F7-8485-716B27EED5DE}" type="sib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74655D8D-A634-4BB6-9700-1C5640719E21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ED2A73A3-9438-444C-A1F9-6DBC9F946B57}" type="par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BF2861D1-836F-41D2-8F0A-043F1A66EB95}" type="sib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6701ED41-2374-4BA4-9867-AEAD4F1F8EBB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5F5E27F9-4A1F-4038-A1A9-E25F0C6D4286}" type="par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9EC1DE2D-DA20-4E57-8533-7603A2C76954}" type="sib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04A0DF81-D075-4C63-88A8-4C88E635C540}" type="pres">
      <dgm:prSet presAssocID="{05324F6D-B322-42AC-994B-2C3D3B620177}" presName="compositeA" presStyleCnt="0"/>
      <dgm:spPr/>
    </dgm:pt>
    <dgm:pt modelId="{9CC64E0C-397D-4F14-A370-7F3620FB6C9E}" type="pres">
      <dgm:prSet presAssocID="{05324F6D-B322-42AC-994B-2C3D3B620177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F35C99-A9C4-4458-8414-40A45D0A866A}" type="pres">
      <dgm:prSet presAssocID="{05324F6D-B322-42AC-994B-2C3D3B620177}" presName="circleA" presStyleLbl="node1" presStyleIdx="0" presStyleCnt="7" custScaleX="214413" custScaleY="182005"/>
      <dgm:spPr>
        <a:solidFill>
          <a:srgbClr val="C00000"/>
        </a:solidFill>
      </dgm:spPr>
    </dgm:pt>
    <dgm:pt modelId="{62703D6C-268A-495C-A222-9E9E1D954DF5}" type="pres">
      <dgm:prSet presAssocID="{05324F6D-B322-42AC-994B-2C3D3B620177}" presName="spaceA" presStyleCnt="0"/>
      <dgm:spPr/>
    </dgm:pt>
    <dgm:pt modelId="{12C2CD66-7AD0-4CDC-910D-541E58D21BCA}" type="pres">
      <dgm:prSet presAssocID="{D1A583DC-D0F7-45F7-8485-716B27EED5DE}" presName="space" presStyleCnt="0"/>
      <dgm:spPr/>
    </dgm:pt>
    <dgm:pt modelId="{EB03B90B-7503-498D-8673-3FA55639B742}" type="pres">
      <dgm:prSet presAssocID="{74655D8D-A634-4BB6-9700-1C5640719E21}" presName="compositeB" presStyleCnt="0"/>
      <dgm:spPr/>
    </dgm:pt>
    <dgm:pt modelId="{1F3A40B0-E301-448F-B1EA-57A3618106E0}" type="pres">
      <dgm:prSet presAssocID="{74655D8D-A634-4BB6-9700-1C5640719E21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6512E7-6A11-4FD2-A2D4-7447B2B8F6A2}" type="pres">
      <dgm:prSet presAssocID="{74655D8D-A634-4BB6-9700-1C5640719E21}" presName="circleB" presStyleLbl="node1" presStyleIdx="1" presStyleCnt="7"/>
      <dgm:spPr>
        <a:solidFill>
          <a:srgbClr val="C00000"/>
        </a:solidFill>
      </dgm:spPr>
    </dgm:pt>
    <dgm:pt modelId="{80C122B5-6983-408A-A90E-584D0A2E2060}" type="pres">
      <dgm:prSet presAssocID="{74655D8D-A634-4BB6-9700-1C5640719E21}" presName="spaceB" presStyleCnt="0"/>
      <dgm:spPr/>
    </dgm:pt>
    <dgm:pt modelId="{DA23FD7B-6EC1-4E69-BE64-665505E80977}" type="pres">
      <dgm:prSet presAssocID="{BF2861D1-836F-41D2-8F0A-043F1A66EB95}" presName="space" presStyleCnt="0"/>
      <dgm:spPr/>
    </dgm:pt>
    <dgm:pt modelId="{5C72BE93-C80B-4C6B-ABFB-98D5F59B54A1}" type="pres">
      <dgm:prSet presAssocID="{6701ED41-2374-4BA4-9867-AEAD4F1F8EBB}" presName="compositeA" presStyleCnt="0"/>
      <dgm:spPr/>
    </dgm:pt>
    <dgm:pt modelId="{A09607D7-CA61-409D-B3A8-048CD64A8B87}" type="pres">
      <dgm:prSet presAssocID="{6701ED41-2374-4BA4-9867-AEAD4F1F8EBB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88178-B3EA-431F-B69B-62756DA9F0C9}" type="pres">
      <dgm:prSet presAssocID="{6701ED41-2374-4BA4-9867-AEAD4F1F8EBB}" presName="circleA" presStyleLbl="node1" presStyleIdx="2" presStyleCnt="7"/>
      <dgm:spPr>
        <a:solidFill>
          <a:srgbClr val="C00000"/>
        </a:solidFill>
        <a:ln>
          <a:solidFill>
            <a:schemeClr val="bg1"/>
          </a:solidFill>
        </a:ln>
      </dgm:spPr>
    </dgm:pt>
    <dgm:pt modelId="{760DEB00-50DE-47F2-A184-DD753E21DC8F}" type="pres">
      <dgm:prSet presAssocID="{6701ED41-2374-4BA4-9867-AEAD4F1F8EBB}" presName="spaceA" presStyleCnt="0"/>
      <dgm:spPr/>
    </dgm:pt>
    <dgm:pt modelId="{507DC03E-AB6E-4572-B54C-3EA3F07FE85A}" type="pres">
      <dgm:prSet presAssocID="{9EC1DE2D-DA20-4E57-8533-7603A2C76954}" presName="space" presStyleCnt="0"/>
      <dgm:spPr/>
    </dgm:pt>
    <dgm:pt modelId="{3A01FC89-59B2-41FE-AAF9-62B6855F994B}" type="pres">
      <dgm:prSet presAssocID="{DFA27290-C2B4-4F73-9C1A-4CB302A46262}" presName="compositeB" presStyleCnt="0"/>
      <dgm:spPr/>
    </dgm:pt>
    <dgm:pt modelId="{9BAF5D93-483F-4593-B5C1-50B93157CC1F}" type="pres">
      <dgm:prSet presAssocID="{DFA27290-C2B4-4F73-9C1A-4CB302A46262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84534D-4263-45C0-8935-0D03CDBB7936}" type="pres">
      <dgm:prSet presAssocID="{DFA27290-C2B4-4F73-9C1A-4CB302A46262}" presName="circleB" presStyleLbl="node1" presStyleIdx="3" presStyleCnt="7"/>
      <dgm:spPr>
        <a:solidFill>
          <a:srgbClr val="C00000"/>
        </a:solidFill>
      </dgm:spPr>
    </dgm:pt>
    <dgm:pt modelId="{B4E85672-1D9E-4C1D-845E-61C60DEDF484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0C987F68-5CAB-4B02-A5D4-F8820AA81DE3}" type="pres">
      <dgm:prSet presAssocID="{B5AFFD36-C4CD-48D9-8E76-A7CDAE08FA43}" presName="compositeA" presStyleCnt="0"/>
      <dgm:spPr/>
    </dgm:pt>
    <dgm:pt modelId="{C2DAC1D9-5F46-4B08-BE07-05B7938E0BF4}" type="pres">
      <dgm:prSet presAssocID="{B5AFFD36-C4CD-48D9-8E76-A7CDAE08FA43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7F1D7D-C0A9-4CFD-9405-F635A350B4F5}" type="pres">
      <dgm:prSet presAssocID="{B5AFFD36-C4CD-48D9-8E76-A7CDAE08FA43}" presName="circleA" presStyleLbl="node1" presStyleIdx="4" presStyleCnt="7" custLinFactX="200000" custLinFactNeighborX="246388"/>
      <dgm:spPr>
        <a:solidFill>
          <a:srgbClr val="C00000"/>
        </a:solidFill>
      </dgm:spPr>
      <dgm:t>
        <a:bodyPr/>
        <a:lstStyle/>
        <a:p>
          <a:endParaRPr lang="zh-CN" altLang="en-US"/>
        </a:p>
      </dgm:t>
    </dgm:pt>
    <dgm:pt modelId="{CA8598AA-854E-41D6-B70E-AFBE2EE47515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1F2B4439-7367-4321-9794-E393BE0B2B29}" type="pres">
      <dgm:prSet presAssocID="{136C84BA-B417-4DEB-BE17-1EB3ED0EE680}" presName="compositeB" presStyleCnt="0"/>
      <dgm:spPr/>
    </dgm:pt>
    <dgm:pt modelId="{B64AECF6-9091-44A3-97BF-C600E0E389FE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09F773-9C38-4F89-8189-C51B1766FC5A}" type="pres">
      <dgm:prSet presAssocID="{136C84BA-B417-4DEB-BE17-1EB3ED0EE680}" presName="circleB" presStyleLbl="node1" presStyleIdx="5" presStyleCnt="7" custLinFactX="200000" custLinFactNeighborX="220646"/>
      <dgm:spPr>
        <a:solidFill>
          <a:srgbClr val="C00000"/>
        </a:solidFill>
      </dgm:spPr>
    </dgm:pt>
    <dgm:pt modelId="{4CCF8B03-CA0F-48C4-8855-828EFDB76D3A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4A8C18F1-1167-49CE-B83F-D36BD22CBDCE}" type="pres">
      <dgm:prSet presAssocID="{88778486-446B-4B97-BBD3-D2093EC13DB9}" presName="compositeA" presStyleCnt="0"/>
      <dgm:spPr/>
    </dgm:pt>
    <dgm:pt modelId="{5FC0D3E1-1141-4123-A5BD-E31928545105}" type="pres">
      <dgm:prSet presAssocID="{88778486-446B-4B97-BBD3-D2093EC13DB9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FE1D79-3D44-44EF-900E-97D3EB1B1E58}" type="pres">
      <dgm:prSet presAssocID="{88778486-446B-4B97-BBD3-D2093EC13DB9}" presName="circleA" presStyleLbl="node1" presStyleIdx="6" presStyleCnt="7" custLinFactX="100000" custLinFactNeighborX="154289"/>
      <dgm:spPr>
        <a:solidFill>
          <a:srgbClr val="C00000"/>
        </a:solidFill>
      </dgm:spPr>
    </dgm:pt>
    <dgm:pt modelId="{47448B35-177C-47F8-863A-C76DD6F5D598}" type="pres">
      <dgm:prSet presAssocID="{88778486-446B-4B97-BBD3-D2093EC13DB9}" presName="spaceA" presStyleCnt="0"/>
      <dgm:spPr/>
    </dgm:pt>
  </dgm:ptLst>
  <dgm:cxnLst>
    <dgm:cxn modelId="{FE465786-BE4B-4BB6-AF17-72DDA661662F}" type="presOf" srcId="{74655D8D-A634-4BB6-9700-1C5640719E21}" destId="{1F3A40B0-E301-448F-B1EA-57A3618106E0}" srcOrd="0" destOrd="0" presId="urn:microsoft.com/office/officeart/2005/8/layout/hProcess11"/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4154B702-9AA6-4012-B6BA-59E5990029DA}" srcId="{48E4028B-27B2-485E-82AE-2E7332D54C33}" destId="{05324F6D-B322-42AC-994B-2C3D3B620177}" srcOrd="0" destOrd="0" parTransId="{762DD176-1674-413C-96E0-7A6AA2CBC63E}" sibTransId="{D1A583DC-D0F7-45F7-8485-716B27EED5DE}"/>
    <dgm:cxn modelId="{3EF79374-E90C-4117-BCE2-69DB9E7C51CA}" type="presOf" srcId="{DFA27290-C2B4-4F73-9C1A-4CB302A46262}" destId="{9BAF5D93-483F-4593-B5C1-50B93157CC1F}" srcOrd="0" destOrd="0" presId="urn:microsoft.com/office/officeart/2005/8/layout/hProcess11"/>
    <dgm:cxn modelId="{816B4BA5-D0D1-42D0-B3AA-85C9C4000F6B}" type="presOf" srcId="{B5AFFD36-C4CD-48D9-8E76-A7CDAE08FA43}" destId="{C2DAC1D9-5F46-4B08-BE07-05B7938E0BF4}" srcOrd="0" destOrd="0" presId="urn:microsoft.com/office/officeart/2005/8/layout/hProcess11"/>
    <dgm:cxn modelId="{D94CCE15-6E24-44DA-B818-1C4AFEFCCB8A}" srcId="{48E4028B-27B2-485E-82AE-2E7332D54C33}" destId="{74655D8D-A634-4BB6-9700-1C5640719E21}" srcOrd="1" destOrd="0" parTransId="{ED2A73A3-9438-444C-A1F9-6DBC9F946B57}" sibTransId="{BF2861D1-836F-41D2-8F0A-043F1A66EB95}"/>
    <dgm:cxn modelId="{B9C1B103-CCE2-4E2A-8687-A0DC9627D72F}" type="presOf" srcId="{48E4028B-27B2-485E-82AE-2E7332D54C33}" destId="{799D2935-DD1D-4DFC-9C5B-1A217FF93271}" srcOrd="0" destOrd="0" presId="urn:microsoft.com/office/officeart/2005/8/layout/hProcess11"/>
    <dgm:cxn modelId="{2D84EE78-26C8-435A-BDC0-14FECF5EB5DE}" type="presOf" srcId="{88778486-446B-4B97-BBD3-D2093EC13DB9}" destId="{5FC0D3E1-1141-4123-A5BD-E31928545105}" srcOrd="0" destOrd="0" presId="urn:microsoft.com/office/officeart/2005/8/layout/hProcess11"/>
    <dgm:cxn modelId="{D9FB42DB-2300-4652-8306-9FFE617B97EA}" type="presOf" srcId="{6701ED41-2374-4BA4-9867-AEAD4F1F8EBB}" destId="{A09607D7-CA61-409D-B3A8-048CD64A8B87}" srcOrd="0" destOrd="0" presId="urn:microsoft.com/office/officeart/2005/8/layout/hProcess11"/>
    <dgm:cxn modelId="{53F0E4AA-CF01-47C7-9C93-520CEC9C31BF}" type="presOf" srcId="{05324F6D-B322-42AC-994B-2C3D3B620177}" destId="{9CC64E0C-397D-4F14-A370-7F3620FB6C9E}" srcOrd="0" destOrd="0" presId="urn:microsoft.com/office/officeart/2005/8/layout/hProcess11"/>
    <dgm:cxn modelId="{1320D515-195C-4C6A-B36D-1D72FCE5110B}" srcId="{48E4028B-27B2-485E-82AE-2E7332D54C33}" destId="{B5AFFD36-C4CD-48D9-8E76-A7CDAE08FA43}" srcOrd="4" destOrd="0" parTransId="{3D52E797-5F05-4F55-8CCA-513CA2B459E1}" sibTransId="{8162CCCF-2A6E-4E65-B0F4-3EE04AAF95A7}"/>
    <dgm:cxn modelId="{E529BDAF-E5C0-4CC9-AE0F-D347B60F8F59}" srcId="{48E4028B-27B2-485E-82AE-2E7332D54C33}" destId="{6701ED41-2374-4BA4-9867-AEAD4F1F8EBB}" srcOrd="2" destOrd="0" parTransId="{5F5E27F9-4A1F-4038-A1A9-E25F0C6D4286}" sibTransId="{9EC1DE2D-DA20-4E57-8533-7603A2C76954}"/>
    <dgm:cxn modelId="{9D51ED84-8280-456D-ABA9-38989E7CB310}" srcId="{48E4028B-27B2-485E-82AE-2E7332D54C33}" destId="{DFA27290-C2B4-4F73-9C1A-4CB302A46262}" srcOrd="3" destOrd="0" parTransId="{44319B82-DD4A-497B-A620-1BCB65CB4F46}" sibTransId="{B4D6CF44-6CF3-41C6-A470-C79F631473D3}"/>
    <dgm:cxn modelId="{74541A6A-62A3-4352-883D-10DE6793C6AA}" type="presOf" srcId="{136C84BA-B417-4DEB-BE17-1EB3ED0EE680}" destId="{B64AECF6-9091-44A3-97BF-C600E0E389FE}" srcOrd="0" destOrd="0" presId="urn:microsoft.com/office/officeart/2005/8/layout/hProcess11"/>
    <dgm:cxn modelId="{2FA3FC1F-3F05-440D-BDA9-3821653322B7}" srcId="{48E4028B-27B2-485E-82AE-2E7332D54C33}" destId="{88778486-446B-4B97-BBD3-D2093EC13DB9}" srcOrd="6" destOrd="0" parTransId="{C4A12F55-BA46-4D65-B192-F4CBDF79046E}" sibTransId="{0743E336-9266-4CB4-8394-1D348B7D383F}"/>
    <dgm:cxn modelId="{9235613B-CB84-49A6-95BC-7CBBFBC02AE6}" type="presParOf" srcId="{799D2935-DD1D-4DFC-9C5B-1A217FF93271}" destId="{AD91FF94-9E6D-4995-BD3F-1F21CF928E0D}" srcOrd="0" destOrd="0" presId="urn:microsoft.com/office/officeart/2005/8/layout/hProcess11"/>
    <dgm:cxn modelId="{DE83A31D-BDFC-4502-9674-8148428DC5A8}" type="presParOf" srcId="{799D2935-DD1D-4DFC-9C5B-1A217FF93271}" destId="{DFD26A72-8BC9-4F33-B67A-346B97F5FE4B}" srcOrd="1" destOrd="0" presId="urn:microsoft.com/office/officeart/2005/8/layout/hProcess11"/>
    <dgm:cxn modelId="{D7871F76-D149-46CB-81D9-CD1610582D2B}" type="presParOf" srcId="{DFD26A72-8BC9-4F33-B67A-346B97F5FE4B}" destId="{04A0DF81-D075-4C63-88A8-4C88E635C540}" srcOrd="0" destOrd="0" presId="urn:microsoft.com/office/officeart/2005/8/layout/hProcess11"/>
    <dgm:cxn modelId="{A140D24C-A1D5-4AB8-B130-9A0AF3C49193}" type="presParOf" srcId="{04A0DF81-D075-4C63-88A8-4C88E635C540}" destId="{9CC64E0C-397D-4F14-A370-7F3620FB6C9E}" srcOrd="0" destOrd="0" presId="urn:microsoft.com/office/officeart/2005/8/layout/hProcess11"/>
    <dgm:cxn modelId="{81BFA546-AC74-4A25-99FE-7FAA7EFA0523}" type="presParOf" srcId="{04A0DF81-D075-4C63-88A8-4C88E635C540}" destId="{1FF35C99-A9C4-4458-8414-40A45D0A866A}" srcOrd="1" destOrd="0" presId="urn:microsoft.com/office/officeart/2005/8/layout/hProcess11"/>
    <dgm:cxn modelId="{83D0080A-AA76-4C39-BA85-A984B64DB0C5}" type="presParOf" srcId="{04A0DF81-D075-4C63-88A8-4C88E635C540}" destId="{62703D6C-268A-495C-A222-9E9E1D954DF5}" srcOrd="2" destOrd="0" presId="urn:microsoft.com/office/officeart/2005/8/layout/hProcess11"/>
    <dgm:cxn modelId="{390A9985-3ECC-4788-8AAF-D3C83979E2C8}" type="presParOf" srcId="{DFD26A72-8BC9-4F33-B67A-346B97F5FE4B}" destId="{12C2CD66-7AD0-4CDC-910D-541E58D21BCA}" srcOrd="1" destOrd="0" presId="urn:microsoft.com/office/officeart/2005/8/layout/hProcess11"/>
    <dgm:cxn modelId="{AFF6ECDD-0EF6-45D3-8A99-FD63D29A2BC1}" type="presParOf" srcId="{DFD26A72-8BC9-4F33-B67A-346B97F5FE4B}" destId="{EB03B90B-7503-498D-8673-3FA55639B742}" srcOrd="2" destOrd="0" presId="urn:microsoft.com/office/officeart/2005/8/layout/hProcess11"/>
    <dgm:cxn modelId="{77BD45E0-5C5F-4396-A60E-60F04A2351FB}" type="presParOf" srcId="{EB03B90B-7503-498D-8673-3FA55639B742}" destId="{1F3A40B0-E301-448F-B1EA-57A3618106E0}" srcOrd="0" destOrd="0" presId="urn:microsoft.com/office/officeart/2005/8/layout/hProcess11"/>
    <dgm:cxn modelId="{673C47F0-7DC7-44C1-8D89-6D186D11C3AF}" type="presParOf" srcId="{EB03B90B-7503-498D-8673-3FA55639B742}" destId="{236512E7-6A11-4FD2-A2D4-7447B2B8F6A2}" srcOrd="1" destOrd="0" presId="urn:microsoft.com/office/officeart/2005/8/layout/hProcess11"/>
    <dgm:cxn modelId="{85987AFF-DC4C-478D-8DBB-83374E5AFD42}" type="presParOf" srcId="{EB03B90B-7503-498D-8673-3FA55639B742}" destId="{80C122B5-6983-408A-A90E-584D0A2E2060}" srcOrd="2" destOrd="0" presId="urn:microsoft.com/office/officeart/2005/8/layout/hProcess11"/>
    <dgm:cxn modelId="{A3E5C34F-3963-4BA1-840C-6FAF7A75D094}" type="presParOf" srcId="{DFD26A72-8BC9-4F33-B67A-346B97F5FE4B}" destId="{DA23FD7B-6EC1-4E69-BE64-665505E80977}" srcOrd="3" destOrd="0" presId="urn:microsoft.com/office/officeart/2005/8/layout/hProcess11"/>
    <dgm:cxn modelId="{D2BC36A6-B9E0-4CD2-90AE-C99529293177}" type="presParOf" srcId="{DFD26A72-8BC9-4F33-B67A-346B97F5FE4B}" destId="{5C72BE93-C80B-4C6B-ABFB-98D5F59B54A1}" srcOrd="4" destOrd="0" presId="urn:microsoft.com/office/officeart/2005/8/layout/hProcess11"/>
    <dgm:cxn modelId="{5B944975-1E54-42F3-B4E3-5BF28336BB01}" type="presParOf" srcId="{5C72BE93-C80B-4C6B-ABFB-98D5F59B54A1}" destId="{A09607D7-CA61-409D-B3A8-048CD64A8B87}" srcOrd="0" destOrd="0" presId="urn:microsoft.com/office/officeart/2005/8/layout/hProcess11"/>
    <dgm:cxn modelId="{5198368B-4492-431D-9568-D2651101D441}" type="presParOf" srcId="{5C72BE93-C80B-4C6B-ABFB-98D5F59B54A1}" destId="{AA488178-B3EA-431F-B69B-62756DA9F0C9}" srcOrd="1" destOrd="0" presId="urn:microsoft.com/office/officeart/2005/8/layout/hProcess11"/>
    <dgm:cxn modelId="{A75E126B-9416-469C-AAD6-9B9D0045118E}" type="presParOf" srcId="{5C72BE93-C80B-4C6B-ABFB-98D5F59B54A1}" destId="{760DEB00-50DE-47F2-A184-DD753E21DC8F}" srcOrd="2" destOrd="0" presId="urn:microsoft.com/office/officeart/2005/8/layout/hProcess11"/>
    <dgm:cxn modelId="{9363259E-376D-411B-8CAE-3B066663D7FF}" type="presParOf" srcId="{DFD26A72-8BC9-4F33-B67A-346B97F5FE4B}" destId="{507DC03E-AB6E-4572-B54C-3EA3F07FE85A}" srcOrd="5" destOrd="0" presId="urn:microsoft.com/office/officeart/2005/8/layout/hProcess11"/>
    <dgm:cxn modelId="{BD1F0B2A-3432-4B7E-B9F0-FD75827C7FCB}" type="presParOf" srcId="{DFD26A72-8BC9-4F33-B67A-346B97F5FE4B}" destId="{3A01FC89-59B2-41FE-AAF9-62B6855F994B}" srcOrd="6" destOrd="0" presId="urn:microsoft.com/office/officeart/2005/8/layout/hProcess11"/>
    <dgm:cxn modelId="{AE89C840-8503-422E-AF05-AB2ADB40038C}" type="presParOf" srcId="{3A01FC89-59B2-41FE-AAF9-62B6855F994B}" destId="{9BAF5D93-483F-4593-B5C1-50B93157CC1F}" srcOrd="0" destOrd="0" presId="urn:microsoft.com/office/officeart/2005/8/layout/hProcess11"/>
    <dgm:cxn modelId="{CB5C8296-8D66-425A-81D7-A271523077DE}" type="presParOf" srcId="{3A01FC89-59B2-41FE-AAF9-62B6855F994B}" destId="{DF84534D-4263-45C0-8935-0D03CDBB7936}" srcOrd="1" destOrd="0" presId="urn:microsoft.com/office/officeart/2005/8/layout/hProcess11"/>
    <dgm:cxn modelId="{9A8F2F60-5929-4B99-A432-25D89DC2B6D9}" type="presParOf" srcId="{3A01FC89-59B2-41FE-AAF9-62B6855F994B}" destId="{B4E85672-1D9E-4C1D-845E-61C60DEDF484}" srcOrd="2" destOrd="0" presId="urn:microsoft.com/office/officeart/2005/8/layout/hProcess11"/>
    <dgm:cxn modelId="{020A9723-F796-4465-96FD-6996912A8025}" type="presParOf" srcId="{DFD26A72-8BC9-4F33-B67A-346B97F5FE4B}" destId="{3AA8249D-6EDC-43AB-8263-D04A5536289B}" srcOrd="7" destOrd="0" presId="urn:microsoft.com/office/officeart/2005/8/layout/hProcess11"/>
    <dgm:cxn modelId="{394667C6-9C72-4938-93AF-C30A8F00F120}" type="presParOf" srcId="{DFD26A72-8BC9-4F33-B67A-346B97F5FE4B}" destId="{0C987F68-5CAB-4B02-A5D4-F8820AA81DE3}" srcOrd="8" destOrd="0" presId="urn:microsoft.com/office/officeart/2005/8/layout/hProcess11"/>
    <dgm:cxn modelId="{24C3AE2B-A0FA-416A-BE7F-FCF9A0C58CD4}" type="presParOf" srcId="{0C987F68-5CAB-4B02-A5D4-F8820AA81DE3}" destId="{C2DAC1D9-5F46-4B08-BE07-05B7938E0BF4}" srcOrd="0" destOrd="0" presId="urn:microsoft.com/office/officeart/2005/8/layout/hProcess11"/>
    <dgm:cxn modelId="{9E93101B-0EBB-4D48-A6FD-470F9B4DDB7B}" type="presParOf" srcId="{0C987F68-5CAB-4B02-A5D4-F8820AA81DE3}" destId="{987F1D7D-C0A9-4CFD-9405-F635A350B4F5}" srcOrd="1" destOrd="0" presId="urn:microsoft.com/office/officeart/2005/8/layout/hProcess11"/>
    <dgm:cxn modelId="{C13965ED-282D-4C1C-BC97-CF914655C457}" type="presParOf" srcId="{0C987F68-5CAB-4B02-A5D4-F8820AA81DE3}" destId="{CA8598AA-854E-41D6-B70E-AFBE2EE47515}" srcOrd="2" destOrd="0" presId="urn:microsoft.com/office/officeart/2005/8/layout/hProcess11"/>
    <dgm:cxn modelId="{E918031C-68E6-43F4-93F3-0EA45399C152}" type="presParOf" srcId="{DFD26A72-8BC9-4F33-B67A-346B97F5FE4B}" destId="{293B6F7F-335E-432B-AD60-7D74B5C4511D}" srcOrd="9" destOrd="0" presId="urn:microsoft.com/office/officeart/2005/8/layout/hProcess11"/>
    <dgm:cxn modelId="{0FDD7F2D-BDEF-44A3-BC24-7BF2112BA74E}" type="presParOf" srcId="{DFD26A72-8BC9-4F33-B67A-346B97F5FE4B}" destId="{1F2B4439-7367-4321-9794-E393BE0B2B29}" srcOrd="10" destOrd="0" presId="urn:microsoft.com/office/officeart/2005/8/layout/hProcess11"/>
    <dgm:cxn modelId="{39B4A4C6-A93A-4C1C-9767-DC305FDFDCFB}" type="presParOf" srcId="{1F2B4439-7367-4321-9794-E393BE0B2B29}" destId="{B64AECF6-9091-44A3-97BF-C600E0E389FE}" srcOrd="0" destOrd="0" presId="urn:microsoft.com/office/officeart/2005/8/layout/hProcess11"/>
    <dgm:cxn modelId="{6002BF80-DCA2-4EFD-B3CD-3F437575DAFB}" type="presParOf" srcId="{1F2B4439-7367-4321-9794-E393BE0B2B29}" destId="{3C09F773-9C38-4F89-8189-C51B1766FC5A}" srcOrd="1" destOrd="0" presId="urn:microsoft.com/office/officeart/2005/8/layout/hProcess11"/>
    <dgm:cxn modelId="{EFE0D53B-9D45-4A86-85B7-1F379B37E921}" type="presParOf" srcId="{1F2B4439-7367-4321-9794-E393BE0B2B29}" destId="{4CCF8B03-CA0F-48C4-8855-828EFDB76D3A}" srcOrd="2" destOrd="0" presId="urn:microsoft.com/office/officeart/2005/8/layout/hProcess11"/>
    <dgm:cxn modelId="{11B4FB26-DE8F-4D1E-BD55-D0DBD8076EC6}" type="presParOf" srcId="{DFD26A72-8BC9-4F33-B67A-346B97F5FE4B}" destId="{6FF97C6B-9A73-45BB-8755-9E06EFDEE05C}" srcOrd="11" destOrd="0" presId="urn:microsoft.com/office/officeart/2005/8/layout/hProcess11"/>
    <dgm:cxn modelId="{E5135624-19B5-409A-9A76-09D13FB482E2}" type="presParOf" srcId="{DFD26A72-8BC9-4F33-B67A-346B97F5FE4B}" destId="{4A8C18F1-1167-49CE-B83F-D36BD22CBDCE}" srcOrd="12" destOrd="0" presId="urn:microsoft.com/office/officeart/2005/8/layout/hProcess11"/>
    <dgm:cxn modelId="{01A73538-5991-4325-A998-12FF8EB19683}" type="presParOf" srcId="{4A8C18F1-1167-49CE-B83F-D36BD22CBDCE}" destId="{5FC0D3E1-1141-4123-A5BD-E31928545105}" srcOrd="0" destOrd="0" presId="urn:microsoft.com/office/officeart/2005/8/layout/hProcess11"/>
    <dgm:cxn modelId="{1C7703D2-D12F-4724-BE70-0129D0EFBD84}" type="presParOf" srcId="{4A8C18F1-1167-49CE-B83F-D36BD22CBDCE}" destId="{C1FE1D79-3D44-44EF-900E-97D3EB1B1E58}" srcOrd="1" destOrd="0" presId="urn:microsoft.com/office/officeart/2005/8/layout/hProcess11"/>
    <dgm:cxn modelId="{D1696884-6F5F-4E44-9500-2F72ED163129}" type="presParOf" srcId="{4A8C18F1-1167-49CE-B83F-D36BD22CBDCE}" destId="{47448B35-177C-47F8-863A-C76DD6F5D598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88778486-446B-4B97-BBD3-D2093EC13DB9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C4A12F55-BA46-4D65-B192-F4CBDF79046E}" type="par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743E336-9266-4CB4-8394-1D348B7D383F}" type="sibTrans" cxnId="{2FA3FC1F-3F05-440D-BDA9-3821653322B7}">
      <dgm:prSet/>
      <dgm:spPr/>
      <dgm:t>
        <a:bodyPr/>
        <a:lstStyle/>
        <a:p>
          <a:endParaRPr lang="zh-CN" altLang="en-US"/>
        </a:p>
      </dgm:t>
    </dgm:pt>
    <dgm:pt modelId="{05324F6D-B322-42AC-994B-2C3D3B620177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762DD176-1674-413C-96E0-7A6AA2CBC63E}" type="par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D1A583DC-D0F7-45F7-8485-716B27EED5DE}" type="sibTrans" cxnId="{4154B702-9AA6-4012-B6BA-59E5990029DA}">
      <dgm:prSet/>
      <dgm:spPr/>
      <dgm:t>
        <a:bodyPr/>
        <a:lstStyle/>
        <a:p>
          <a:endParaRPr lang="zh-CN" altLang="en-US"/>
        </a:p>
      </dgm:t>
    </dgm:pt>
    <dgm:pt modelId="{74655D8D-A634-4BB6-9700-1C5640719E21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ED2A73A3-9438-444C-A1F9-6DBC9F946B57}" type="par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BF2861D1-836F-41D2-8F0A-043F1A66EB95}" type="sibTrans" cxnId="{D94CCE15-6E24-44DA-B818-1C4AFEFCCB8A}">
      <dgm:prSet/>
      <dgm:spPr/>
      <dgm:t>
        <a:bodyPr/>
        <a:lstStyle/>
        <a:p>
          <a:endParaRPr lang="zh-CN" altLang="en-US"/>
        </a:p>
      </dgm:t>
    </dgm:pt>
    <dgm:pt modelId="{6701ED41-2374-4BA4-9867-AEAD4F1F8EBB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5F5E27F9-4A1F-4038-A1A9-E25F0C6D4286}" type="par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9EC1DE2D-DA20-4E57-8533-7603A2C76954}" type="sibTrans" cxnId="{E529BDAF-E5C0-4CC9-AE0F-D347B60F8F59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04A0DF81-D075-4C63-88A8-4C88E635C540}" type="pres">
      <dgm:prSet presAssocID="{05324F6D-B322-42AC-994B-2C3D3B620177}" presName="compositeA" presStyleCnt="0"/>
      <dgm:spPr/>
    </dgm:pt>
    <dgm:pt modelId="{9CC64E0C-397D-4F14-A370-7F3620FB6C9E}" type="pres">
      <dgm:prSet presAssocID="{05324F6D-B322-42AC-994B-2C3D3B620177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F35C99-A9C4-4458-8414-40A45D0A866A}" type="pres">
      <dgm:prSet presAssocID="{05324F6D-B322-42AC-994B-2C3D3B620177}" presName="circleA" presStyleLbl="node1" presStyleIdx="0" presStyleCnt="7" custScaleX="214413" custScaleY="182005"/>
      <dgm:spPr>
        <a:solidFill>
          <a:srgbClr val="C00000"/>
        </a:solidFill>
      </dgm:spPr>
    </dgm:pt>
    <dgm:pt modelId="{62703D6C-268A-495C-A222-9E9E1D954DF5}" type="pres">
      <dgm:prSet presAssocID="{05324F6D-B322-42AC-994B-2C3D3B620177}" presName="spaceA" presStyleCnt="0"/>
      <dgm:spPr/>
    </dgm:pt>
    <dgm:pt modelId="{12C2CD66-7AD0-4CDC-910D-541E58D21BCA}" type="pres">
      <dgm:prSet presAssocID="{D1A583DC-D0F7-45F7-8485-716B27EED5DE}" presName="space" presStyleCnt="0"/>
      <dgm:spPr/>
    </dgm:pt>
    <dgm:pt modelId="{EB03B90B-7503-498D-8673-3FA55639B742}" type="pres">
      <dgm:prSet presAssocID="{74655D8D-A634-4BB6-9700-1C5640719E21}" presName="compositeB" presStyleCnt="0"/>
      <dgm:spPr/>
    </dgm:pt>
    <dgm:pt modelId="{1F3A40B0-E301-448F-B1EA-57A3618106E0}" type="pres">
      <dgm:prSet presAssocID="{74655D8D-A634-4BB6-9700-1C5640719E21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6512E7-6A11-4FD2-A2D4-7447B2B8F6A2}" type="pres">
      <dgm:prSet presAssocID="{74655D8D-A634-4BB6-9700-1C5640719E21}" presName="circleB" presStyleLbl="node1" presStyleIdx="1" presStyleCnt="7"/>
      <dgm:spPr>
        <a:solidFill>
          <a:srgbClr val="C00000"/>
        </a:solidFill>
      </dgm:spPr>
    </dgm:pt>
    <dgm:pt modelId="{80C122B5-6983-408A-A90E-584D0A2E2060}" type="pres">
      <dgm:prSet presAssocID="{74655D8D-A634-4BB6-9700-1C5640719E21}" presName="spaceB" presStyleCnt="0"/>
      <dgm:spPr/>
    </dgm:pt>
    <dgm:pt modelId="{DA23FD7B-6EC1-4E69-BE64-665505E80977}" type="pres">
      <dgm:prSet presAssocID="{BF2861D1-836F-41D2-8F0A-043F1A66EB95}" presName="space" presStyleCnt="0"/>
      <dgm:spPr/>
    </dgm:pt>
    <dgm:pt modelId="{5C72BE93-C80B-4C6B-ABFB-98D5F59B54A1}" type="pres">
      <dgm:prSet presAssocID="{6701ED41-2374-4BA4-9867-AEAD4F1F8EBB}" presName="compositeA" presStyleCnt="0"/>
      <dgm:spPr/>
    </dgm:pt>
    <dgm:pt modelId="{A09607D7-CA61-409D-B3A8-048CD64A8B87}" type="pres">
      <dgm:prSet presAssocID="{6701ED41-2374-4BA4-9867-AEAD4F1F8EBB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88178-B3EA-431F-B69B-62756DA9F0C9}" type="pres">
      <dgm:prSet presAssocID="{6701ED41-2374-4BA4-9867-AEAD4F1F8EBB}" presName="circleA" presStyleLbl="node1" presStyleIdx="2" presStyleCnt="7"/>
      <dgm:spPr>
        <a:solidFill>
          <a:srgbClr val="C00000"/>
        </a:solidFill>
        <a:ln>
          <a:solidFill>
            <a:schemeClr val="bg1"/>
          </a:solidFill>
        </a:ln>
      </dgm:spPr>
    </dgm:pt>
    <dgm:pt modelId="{760DEB00-50DE-47F2-A184-DD753E21DC8F}" type="pres">
      <dgm:prSet presAssocID="{6701ED41-2374-4BA4-9867-AEAD4F1F8EBB}" presName="spaceA" presStyleCnt="0"/>
      <dgm:spPr/>
    </dgm:pt>
    <dgm:pt modelId="{507DC03E-AB6E-4572-B54C-3EA3F07FE85A}" type="pres">
      <dgm:prSet presAssocID="{9EC1DE2D-DA20-4E57-8533-7603A2C76954}" presName="space" presStyleCnt="0"/>
      <dgm:spPr/>
    </dgm:pt>
    <dgm:pt modelId="{3A01FC89-59B2-41FE-AAF9-62B6855F994B}" type="pres">
      <dgm:prSet presAssocID="{DFA27290-C2B4-4F73-9C1A-4CB302A46262}" presName="compositeB" presStyleCnt="0"/>
      <dgm:spPr/>
    </dgm:pt>
    <dgm:pt modelId="{9BAF5D93-483F-4593-B5C1-50B93157CC1F}" type="pres">
      <dgm:prSet presAssocID="{DFA27290-C2B4-4F73-9C1A-4CB302A46262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84534D-4263-45C0-8935-0D03CDBB7936}" type="pres">
      <dgm:prSet presAssocID="{DFA27290-C2B4-4F73-9C1A-4CB302A46262}" presName="circleB" presStyleLbl="node1" presStyleIdx="3" presStyleCnt="7"/>
      <dgm:spPr>
        <a:solidFill>
          <a:srgbClr val="C00000"/>
        </a:solidFill>
      </dgm:spPr>
    </dgm:pt>
    <dgm:pt modelId="{B4E85672-1D9E-4C1D-845E-61C60DEDF484}" type="pres">
      <dgm:prSet presAssocID="{DFA27290-C2B4-4F73-9C1A-4CB302A46262}" presName="spaceB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0C987F68-5CAB-4B02-A5D4-F8820AA81DE3}" type="pres">
      <dgm:prSet presAssocID="{B5AFFD36-C4CD-48D9-8E76-A7CDAE08FA43}" presName="compositeA" presStyleCnt="0"/>
      <dgm:spPr/>
    </dgm:pt>
    <dgm:pt modelId="{C2DAC1D9-5F46-4B08-BE07-05B7938E0BF4}" type="pres">
      <dgm:prSet presAssocID="{B5AFFD36-C4CD-48D9-8E76-A7CDAE08FA43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7F1D7D-C0A9-4CFD-9405-F635A350B4F5}" type="pres">
      <dgm:prSet presAssocID="{B5AFFD36-C4CD-48D9-8E76-A7CDAE08FA43}" presName="circleA" presStyleLbl="node1" presStyleIdx="4" presStyleCnt="7" custLinFactX="200000" custLinFactNeighborX="246388"/>
      <dgm:spPr>
        <a:solidFill>
          <a:srgbClr val="C00000"/>
        </a:solidFill>
      </dgm:spPr>
      <dgm:t>
        <a:bodyPr/>
        <a:lstStyle/>
        <a:p>
          <a:endParaRPr lang="zh-CN" altLang="en-US"/>
        </a:p>
      </dgm:t>
    </dgm:pt>
    <dgm:pt modelId="{CA8598AA-854E-41D6-B70E-AFBE2EE47515}" type="pres">
      <dgm:prSet presAssocID="{B5AFFD36-C4CD-48D9-8E76-A7CDAE08FA43}" presName="spaceA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1F2B4439-7367-4321-9794-E393BE0B2B29}" type="pres">
      <dgm:prSet presAssocID="{136C84BA-B417-4DEB-BE17-1EB3ED0EE680}" presName="compositeB" presStyleCnt="0"/>
      <dgm:spPr/>
    </dgm:pt>
    <dgm:pt modelId="{B64AECF6-9091-44A3-97BF-C600E0E389FE}" type="pres">
      <dgm:prSet presAssocID="{136C84BA-B417-4DEB-BE17-1EB3ED0EE68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09F773-9C38-4F89-8189-C51B1766FC5A}" type="pres">
      <dgm:prSet presAssocID="{136C84BA-B417-4DEB-BE17-1EB3ED0EE680}" presName="circleB" presStyleLbl="node1" presStyleIdx="5" presStyleCnt="7" custLinFactX="200000" custLinFactNeighborX="220646"/>
      <dgm:spPr>
        <a:solidFill>
          <a:srgbClr val="C00000"/>
        </a:solidFill>
      </dgm:spPr>
    </dgm:pt>
    <dgm:pt modelId="{4CCF8B03-CA0F-48C4-8855-828EFDB76D3A}" type="pres">
      <dgm:prSet presAssocID="{136C84BA-B417-4DEB-BE17-1EB3ED0EE680}" presName="spaceB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4A8C18F1-1167-49CE-B83F-D36BD22CBDCE}" type="pres">
      <dgm:prSet presAssocID="{88778486-446B-4B97-BBD3-D2093EC13DB9}" presName="compositeA" presStyleCnt="0"/>
      <dgm:spPr/>
    </dgm:pt>
    <dgm:pt modelId="{5FC0D3E1-1141-4123-A5BD-E31928545105}" type="pres">
      <dgm:prSet presAssocID="{88778486-446B-4B97-BBD3-D2093EC13DB9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FE1D79-3D44-44EF-900E-97D3EB1B1E58}" type="pres">
      <dgm:prSet presAssocID="{88778486-446B-4B97-BBD3-D2093EC13DB9}" presName="circleA" presStyleLbl="node1" presStyleIdx="6" presStyleCnt="7" custLinFactX="100000" custLinFactNeighborX="154289"/>
      <dgm:spPr>
        <a:solidFill>
          <a:srgbClr val="C00000"/>
        </a:solidFill>
      </dgm:spPr>
    </dgm:pt>
    <dgm:pt modelId="{47448B35-177C-47F8-863A-C76DD6F5D598}" type="pres">
      <dgm:prSet presAssocID="{88778486-446B-4B97-BBD3-D2093EC13DB9}" presName="spaceA" presStyleCnt="0"/>
      <dgm:spPr/>
    </dgm:pt>
  </dgm:ptLst>
  <dgm:cxnLst>
    <dgm:cxn modelId="{3E0168BD-5AE1-42EE-A90A-40B32903E02E}" srcId="{48E4028B-27B2-485E-82AE-2E7332D54C33}" destId="{136C84BA-B417-4DEB-BE17-1EB3ED0EE680}" srcOrd="5" destOrd="0" parTransId="{F3AE44AB-EF66-486E-91D6-82211DA2AFD7}" sibTransId="{1F00A9A3-0844-488B-83C6-696E32264272}"/>
    <dgm:cxn modelId="{D79B0063-9595-4710-81B3-9304ED3EF733}" type="presOf" srcId="{74655D8D-A634-4BB6-9700-1C5640719E21}" destId="{1F3A40B0-E301-448F-B1EA-57A3618106E0}" srcOrd="0" destOrd="0" presId="urn:microsoft.com/office/officeart/2005/8/layout/hProcess11"/>
    <dgm:cxn modelId="{4154B702-9AA6-4012-B6BA-59E5990029DA}" srcId="{48E4028B-27B2-485E-82AE-2E7332D54C33}" destId="{05324F6D-B322-42AC-994B-2C3D3B620177}" srcOrd="0" destOrd="0" parTransId="{762DD176-1674-413C-96E0-7A6AA2CBC63E}" sibTransId="{D1A583DC-D0F7-45F7-8485-716B27EED5DE}"/>
    <dgm:cxn modelId="{D94CCE15-6E24-44DA-B818-1C4AFEFCCB8A}" srcId="{48E4028B-27B2-485E-82AE-2E7332D54C33}" destId="{74655D8D-A634-4BB6-9700-1C5640719E21}" srcOrd="1" destOrd="0" parTransId="{ED2A73A3-9438-444C-A1F9-6DBC9F946B57}" sibTransId="{BF2861D1-836F-41D2-8F0A-043F1A66EB95}"/>
    <dgm:cxn modelId="{2528E97E-7BE3-44CE-8352-9EB29420CA96}" type="presOf" srcId="{6701ED41-2374-4BA4-9867-AEAD4F1F8EBB}" destId="{A09607D7-CA61-409D-B3A8-048CD64A8B87}" srcOrd="0" destOrd="0" presId="urn:microsoft.com/office/officeart/2005/8/layout/hProcess11"/>
    <dgm:cxn modelId="{2D0EC920-6B88-4D73-9DE8-979F1808C9DA}" type="presOf" srcId="{88778486-446B-4B97-BBD3-D2093EC13DB9}" destId="{5FC0D3E1-1141-4123-A5BD-E31928545105}" srcOrd="0" destOrd="0" presId="urn:microsoft.com/office/officeart/2005/8/layout/hProcess11"/>
    <dgm:cxn modelId="{D2656BDE-B476-4478-8BA6-12D42910C625}" type="presOf" srcId="{48E4028B-27B2-485E-82AE-2E7332D54C33}" destId="{799D2935-DD1D-4DFC-9C5B-1A217FF93271}" srcOrd="0" destOrd="0" presId="urn:microsoft.com/office/officeart/2005/8/layout/hProcess11"/>
    <dgm:cxn modelId="{6D208E32-B330-45B8-A9D3-58FC2F393D4A}" type="presOf" srcId="{136C84BA-B417-4DEB-BE17-1EB3ED0EE680}" destId="{B64AECF6-9091-44A3-97BF-C600E0E389FE}" srcOrd="0" destOrd="0" presId="urn:microsoft.com/office/officeart/2005/8/layout/hProcess11"/>
    <dgm:cxn modelId="{D47AC625-F5FD-40EA-93F8-C600B75372A5}" type="presOf" srcId="{B5AFFD36-C4CD-48D9-8E76-A7CDAE08FA43}" destId="{C2DAC1D9-5F46-4B08-BE07-05B7938E0BF4}" srcOrd="0" destOrd="0" presId="urn:microsoft.com/office/officeart/2005/8/layout/hProcess11"/>
    <dgm:cxn modelId="{FD0E10C1-99B4-4952-B4DC-D4BF61A3783A}" type="presOf" srcId="{DFA27290-C2B4-4F73-9C1A-4CB302A46262}" destId="{9BAF5D93-483F-4593-B5C1-50B93157CC1F}" srcOrd="0" destOrd="0" presId="urn:microsoft.com/office/officeart/2005/8/layout/hProcess11"/>
    <dgm:cxn modelId="{1320D515-195C-4C6A-B36D-1D72FCE5110B}" srcId="{48E4028B-27B2-485E-82AE-2E7332D54C33}" destId="{B5AFFD36-C4CD-48D9-8E76-A7CDAE08FA43}" srcOrd="4" destOrd="0" parTransId="{3D52E797-5F05-4F55-8CCA-513CA2B459E1}" sibTransId="{8162CCCF-2A6E-4E65-B0F4-3EE04AAF95A7}"/>
    <dgm:cxn modelId="{72CF0EB4-3D11-4EC4-AAA6-362A5A1EE109}" type="presOf" srcId="{05324F6D-B322-42AC-994B-2C3D3B620177}" destId="{9CC64E0C-397D-4F14-A370-7F3620FB6C9E}" srcOrd="0" destOrd="0" presId="urn:microsoft.com/office/officeart/2005/8/layout/hProcess11"/>
    <dgm:cxn modelId="{E529BDAF-E5C0-4CC9-AE0F-D347B60F8F59}" srcId="{48E4028B-27B2-485E-82AE-2E7332D54C33}" destId="{6701ED41-2374-4BA4-9867-AEAD4F1F8EBB}" srcOrd="2" destOrd="0" parTransId="{5F5E27F9-4A1F-4038-A1A9-E25F0C6D4286}" sibTransId="{9EC1DE2D-DA20-4E57-8533-7603A2C76954}"/>
    <dgm:cxn modelId="{9D51ED84-8280-456D-ABA9-38989E7CB310}" srcId="{48E4028B-27B2-485E-82AE-2E7332D54C33}" destId="{DFA27290-C2B4-4F73-9C1A-4CB302A46262}" srcOrd="3" destOrd="0" parTransId="{44319B82-DD4A-497B-A620-1BCB65CB4F46}" sibTransId="{B4D6CF44-6CF3-41C6-A470-C79F631473D3}"/>
    <dgm:cxn modelId="{2FA3FC1F-3F05-440D-BDA9-3821653322B7}" srcId="{48E4028B-27B2-485E-82AE-2E7332D54C33}" destId="{88778486-446B-4B97-BBD3-D2093EC13DB9}" srcOrd="6" destOrd="0" parTransId="{C4A12F55-BA46-4D65-B192-F4CBDF79046E}" sibTransId="{0743E336-9266-4CB4-8394-1D348B7D383F}"/>
    <dgm:cxn modelId="{1661B678-D556-4987-9F41-032554575C2B}" type="presParOf" srcId="{799D2935-DD1D-4DFC-9C5B-1A217FF93271}" destId="{AD91FF94-9E6D-4995-BD3F-1F21CF928E0D}" srcOrd="0" destOrd="0" presId="urn:microsoft.com/office/officeart/2005/8/layout/hProcess11"/>
    <dgm:cxn modelId="{56C13D62-4F9E-4146-909E-81738F8EB5B9}" type="presParOf" srcId="{799D2935-DD1D-4DFC-9C5B-1A217FF93271}" destId="{DFD26A72-8BC9-4F33-B67A-346B97F5FE4B}" srcOrd="1" destOrd="0" presId="urn:microsoft.com/office/officeart/2005/8/layout/hProcess11"/>
    <dgm:cxn modelId="{B8FEA414-F377-497B-A136-A355899D9003}" type="presParOf" srcId="{DFD26A72-8BC9-4F33-B67A-346B97F5FE4B}" destId="{04A0DF81-D075-4C63-88A8-4C88E635C540}" srcOrd="0" destOrd="0" presId="urn:microsoft.com/office/officeart/2005/8/layout/hProcess11"/>
    <dgm:cxn modelId="{C7F38872-8F24-4A67-97B9-C491E97AD067}" type="presParOf" srcId="{04A0DF81-D075-4C63-88A8-4C88E635C540}" destId="{9CC64E0C-397D-4F14-A370-7F3620FB6C9E}" srcOrd="0" destOrd="0" presId="urn:microsoft.com/office/officeart/2005/8/layout/hProcess11"/>
    <dgm:cxn modelId="{F3D7BC60-93A2-4BDD-866F-B7904343FCF4}" type="presParOf" srcId="{04A0DF81-D075-4C63-88A8-4C88E635C540}" destId="{1FF35C99-A9C4-4458-8414-40A45D0A866A}" srcOrd="1" destOrd="0" presId="urn:microsoft.com/office/officeart/2005/8/layout/hProcess11"/>
    <dgm:cxn modelId="{1B4054E6-BA82-4031-902E-D061F8233E01}" type="presParOf" srcId="{04A0DF81-D075-4C63-88A8-4C88E635C540}" destId="{62703D6C-268A-495C-A222-9E9E1D954DF5}" srcOrd="2" destOrd="0" presId="urn:microsoft.com/office/officeart/2005/8/layout/hProcess11"/>
    <dgm:cxn modelId="{859675D7-3A93-4D91-8903-0233A6727ABF}" type="presParOf" srcId="{DFD26A72-8BC9-4F33-B67A-346B97F5FE4B}" destId="{12C2CD66-7AD0-4CDC-910D-541E58D21BCA}" srcOrd="1" destOrd="0" presId="urn:microsoft.com/office/officeart/2005/8/layout/hProcess11"/>
    <dgm:cxn modelId="{EA374F40-2F7B-4C93-8B16-2209FB95D769}" type="presParOf" srcId="{DFD26A72-8BC9-4F33-B67A-346B97F5FE4B}" destId="{EB03B90B-7503-498D-8673-3FA55639B742}" srcOrd="2" destOrd="0" presId="urn:microsoft.com/office/officeart/2005/8/layout/hProcess11"/>
    <dgm:cxn modelId="{35DE9EDE-27FA-4D27-846E-D1E00FB85828}" type="presParOf" srcId="{EB03B90B-7503-498D-8673-3FA55639B742}" destId="{1F3A40B0-E301-448F-B1EA-57A3618106E0}" srcOrd="0" destOrd="0" presId="urn:microsoft.com/office/officeart/2005/8/layout/hProcess11"/>
    <dgm:cxn modelId="{60C562D1-D9E1-454C-BEC2-D05E824A5488}" type="presParOf" srcId="{EB03B90B-7503-498D-8673-3FA55639B742}" destId="{236512E7-6A11-4FD2-A2D4-7447B2B8F6A2}" srcOrd="1" destOrd="0" presId="urn:microsoft.com/office/officeart/2005/8/layout/hProcess11"/>
    <dgm:cxn modelId="{79F111AA-243D-4372-9CD4-A139FABE1910}" type="presParOf" srcId="{EB03B90B-7503-498D-8673-3FA55639B742}" destId="{80C122B5-6983-408A-A90E-584D0A2E2060}" srcOrd="2" destOrd="0" presId="urn:microsoft.com/office/officeart/2005/8/layout/hProcess11"/>
    <dgm:cxn modelId="{E539D228-7DB3-4AF1-99F6-FEF579AFE59C}" type="presParOf" srcId="{DFD26A72-8BC9-4F33-B67A-346B97F5FE4B}" destId="{DA23FD7B-6EC1-4E69-BE64-665505E80977}" srcOrd="3" destOrd="0" presId="urn:microsoft.com/office/officeart/2005/8/layout/hProcess11"/>
    <dgm:cxn modelId="{5B7434A6-B0BA-4C4A-8D9F-9B1AD954827B}" type="presParOf" srcId="{DFD26A72-8BC9-4F33-B67A-346B97F5FE4B}" destId="{5C72BE93-C80B-4C6B-ABFB-98D5F59B54A1}" srcOrd="4" destOrd="0" presId="urn:microsoft.com/office/officeart/2005/8/layout/hProcess11"/>
    <dgm:cxn modelId="{46E67E99-AC1D-4EA5-B0F0-D8D244676CCB}" type="presParOf" srcId="{5C72BE93-C80B-4C6B-ABFB-98D5F59B54A1}" destId="{A09607D7-CA61-409D-B3A8-048CD64A8B87}" srcOrd="0" destOrd="0" presId="urn:microsoft.com/office/officeart/2005/8/layout/hProcess11"/>
    <dgm:cxn modelId="{335B36BE-9F15-4260-9938-8B9602405284}" type="presParOf" srcId="{5C72BE93-C80B-4C6B-ABFB-98D5F59B54A1}" destId="{AA488178-B3EA-431F-B69B-62756DA9F0C9}" srcOrd="1" destOrd="0" presId="urn:microsoft.com/office/officeart/2005/8/layout/hProcess11"/>
    <dgm:cxn modelId="{CFD2F5B0-3A38-4FC3-BD3D-93D849137011}" type="presParOf" srcId="{5C72BE93-C80B-4C6B-ABFB-98D5F59B54A1}" destId="{760DEB00-50DE-47F2-A184-DD753E21DC8F}" srcOrd="2" destOrd="0" presId="urn:microsoft.com/office/officeart/2005/8/layout/hProcess11"/>
    <dgm:cxn modelId="{7D56BED5-2D5F-43EF-AED7-87F0A6658939}" type="presParOf" srcId="{DFD26A72-8BC9-4F33-B67A-346B97F5FE4B}" destId="{507DC03E-AB6E-4572-B54C-3EA3F07FE85A}" srcOrd="5" destOrd="0" presId="urn:microsoft.com/office/officeart/2005/8/layout/hProcess11"/>
    <dgm:cxn modelId="{A75E8A1F-2E49-48FF-B062-65735D79C08E}" type="presParOf" srcId="{DFD26A72-8BC9-4F33-B67A-346B97F5FE4B}" destId="{3A01FC89-59B2-41FE-AAF9-62B6855F994B}" srcOrd="6" destOrd="0" presId="urn:microsoft.com/office/officeart/2005/8/layout/hProcess11"/>
    <dgm:cxn modelId="{B2591289-A6DF-4372-AD4B-E53BA076BF96}" type="presParOf" srcId="{3A01FC89-59B2-41FE-AAF9-62B6855F994B}" destId="{9BAF5D93-483F-4593-B5C1-50B93157CC1F}" srcOrd="0" destOrd="0" presId="urn:microsoft.com/office/officeart/2005/8/layout/hProcess11"/>
    <dgm:cxn modelId="{AF1099B3-597B-4400-B2A2-03FB551EDE56}" type="presParOf" srcId="{3A01FC89-59B2-41FE-AAF9-62B6855F994B}" destId="{DF84534D-4263-45C0-8935-0D03CDBB7936}" srcOrd="1" destOrd="0" presId="urn:microsoft.com/office/officeart/2005/8/layout/hProcess11"/>
    <dgm:cxn modelId="{02A54F96-575F-482D-833F-0401AD847ADA}" type="presParOf" srcId="{3A01FC89-59B2-41FE-AAF9-62B6855F994B}" destId="{B4E85672-1D9E-4C1D-845E-61C60DEDF484}" srcOrd="2" destOrd="0" presId="urn:microsoft.com/office/officeart/2005/8/layout/hProcess11"/>
    <dgm:cxn modelId="{C3F1626B-8E04-4483-9316-343A3424A5DD}" type="presParOf" srcId="{DFD26A72-8BC9-4F33-B67A-346B97F5FE4B}" destId="{3AA8249D-6EDC-43AB-8263-D04A5536289B}" srcOrd="7" destOrd="0" presId="urn:microsoft.com/office/officeart/2005/8/layout/hProcess11"/>
    <dgm:cxn modelId="{E2D522B3-DA7A-437D-ACC6-DBD9661BFE42}" type="presParOf" srcId="{DFD26A72-8BC9-4F33-B67A-346B97F5FE4B}" destId="{0C987F68-5CAB-4B02-A5D4-F8820AA81DE3}" srcOrd="8" destOrd="0" presId="urn:microsoft.com/office/officeart/2005/8/layout/hProcess11"/>
    <dgm:cxn modelId="{990DE7D1-D21A-4DA2-843C-CB6700837A6F}" type="presParOf" srcId="{0C987F68-5CAB-4B02-A5D4-F8820AA81DE3}" destId="{C2DAC1D9-5F46-4B08-BE07-05B7938E0BF4}" srcOrd="0" destOrd="0" presId="urn:microsoft.com/office/officeart/2005/8/layout/hProcess11"/>
    <dgm:cxn modelId="{8A2CF8D1-C6D8-4AE0-88B0-756DB5FCE516}" type="presParOf" srcId="{0C987F68-5CAB-4B02-A5D4-F8820AA81DE3}" destId="{987F1D7D-C0A9-4CFD-9405-F635A350B4F5}" srcOrd="1" destOrd="0" presId="urn:microsoft.com/office/officeart/2005/8/layout/hProcess11"/>
    <dgm:cxn modelId="{A82E2A1D-CE0F-4C8F-A017-7EB494DCB92A}" type="presParOf" srcId="{0C987F68-5CAB-4B02-A5D4-F8820AA81DE3}" destId="{CA8598AA-854E-41D6-B70E-AFBE2EE47515}" srcOrd="2" destOrd="0" presId="urn:microsoft.com/office/officeart/2005/8/layout/hProcess11"/>
    <dgm:cxn modelId="{550EAE62-0FED-4AB1-8AA9-D353C15B8182}" type="presParOf" srcId="{DFD26A72-8BC9-4F33-B67A-346B97F5FE4B}" destId="{293B6F7F-335E-432B-AD60-7D74B5C4511D}" srcOrd="9" destOrd="0" presId="urn:microsoft.com/office/officeart/2005/8/layout/hProcess11"/>
    <dgm:cxn modelId="{86E845E2-1336-4934-9EBB-C1CF590640C4}" type="presParOf" srcId="{DFD26A72-8BC9-4F33-B67A-346B97F5FE4B}" destId="{1F2B4439-7367-4321-9794-E393BE0B2B29}" srcOrd="10" destOrd="0" presId="urn:microsoft.com/office/officeart/2005/8/layout/hProcess11"/>
    <dgm:cxn modelId="{959426A8-5A20-4C4C-9656-B1FC97C48908}" type="presParOf" srcId="{1F2B4439-7367-4321-9794-E393BE0B2B29}" destId="{B64AECF6-9091-44A3-97BF-C600E0E389FE}" srcOrd="0" destOrd="0" presId="urn:microsoft.com/office/officeart/2005/8/layout/hProcess11"/>
    <dgm:cxn modelId="{16071AEA-E788-469E-8D24-64B2A003770E}" type="presParOf" srcId="{1F2B4439-7367-4321-9794-E393BE0B2B29}" destId="{3C09F773-9C38-4F89-8189-C51B1766FC5A}" srcOrd="1" destOrd="0" presId="urn:microsoft.com/office/officeart/2005/8/layout/hProcess11"/>
    <dgm:cxn modelId="{0D22B853-602E-4405-BF92-190B31D94257}" type="presParOf" srcId="{1F2B4439-7367-4321-9794-E393BE0B2B29}" destId="{4CCF8B03-CA0F-48C4-8855-828EFDB76D3A}" srcOrd="2" destOrd="0" presId="urn:microsoft.com/office/officeart/2005/8/layout/hProcess11"/>
    <dgm:cxn modelId="{F4F49741-169C-4FC1-AD85-DC1B98D71E38}" type="presParOf" srcId="{DFD26A72-8BC9-4F33-B67A-346B97F5FE4B}" destId="{6FF97C6B-9A73-45BB-8755-9E06EFDEE05C}" srcOrd="11" destOrd="0" presId="urn:microsoft.com/office/officeart/2005/8/layout/hProcess11"/>
    <dgm:cxn modelId="{36ABD870-EE19-41B1-91D0-63CA5D92F460}" type="presParOf" srcId="{DFD26A72-8BC9-4F33-B67A-346B97F5FE4B}" destId="{4A8C18F1-1167-49CE-B83F-D36BD22CBDCE}" srcOrd="12" destOrd="0" presId="urn:microsoft.com/office/officeart/2005/8/layout/hProcess11"/>
    <dgm:cxn modelId="{A9865164-EA58-416F-AA86-6C83668F1FA1}" type="presParOf" srcId="{4A8C18F1-1167-49CE-B83F-D36BD22CBDCE}" destId="{5FC0D3E1-1141-4123-A5BD-E31928545105}" srcOrd="0" destOrd="0" presId="urn:microsoft.com/office/officeart/2005/8/layout/hProcess11"/>
    <dgm:cxn modelId="{8D52BA8D-2648-417C-88FF-BC98B1C013B7}" type="presParOf" srcId="{4A8C18F1-1167-49CE-B83F-D36BD22CBDCE}" destId="{C1FE1D79-3D44-44EF-900E-97D3EB1B1E58}" srcOrd="1" destOrd="0" presId="urn:microsoft.com/office/officeart/2005/8/layout/hProcess11"/>
    <dgm:cxn modelId="{3837A1DB-43AA-40DB-9797-D327859BCB25}" type="presParOf" srcId="{4A8C18F1-1167-49CE-B83F-D36BD22CBDCE}" destId="{47448B35-177C-47F8-863A-C76DD6F5D598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C9E1FA-1F37-43D0-B0F7-54AA294F54D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45DC8DD-135C-4D59-B854-048B24043A08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公告</a:t>
          </a:r>
          <a:endParaRPr lang="zh-CN" altLang="en-US" b="1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EAC4148-FE21-4F98-A3C2-9828AFF62098}" type="parTrans" cxnId="{57556AB5-360B-489B-B2CE-2C5336B125D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07D1EF4B-A3C0-43CA-B3BD-53F4B225C013}" type="sibTrans" cxnId="{57556AB5-360B-489B-B2CE-2C5336B125D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0C3008AC-DB84-4D4C-BB4B-31C79D415AAD}">
      <dgm:prSet phldrT="[文本]" custT="1"/>
      <dgm:spPr/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T-3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日（含</a:t>
          </a:r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T-3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日）前发布公告</a:t>
          </a:r>
          <a:endParaRPr lang="zh-CN" altLang="en-US" sz="20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231C20A-1A26-4360-A649-84EBB7BA14C4}" type="parTrans" cxnId="{F9D58483-B154-4954-8F3F-5399D544135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F76BB42-A731-4463-9E2F-E95241F012C2}" type="sibTrans" cxnId="{F9D58483-B154-4954-8F3F-5399D544135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9924196D-5B9F-4F88-9437-3C3264B369A4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材料</a:t>
          </a:r>
          <a:endParaRPr lang="zh-CN" altLang="en-US" b="1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EA59D5B6-25CF-450A-9B6B-D2B07A649EA0}" type="parTrans" cxnId="{88CC9919-7CDB-4E55-A517-DDE9ACB163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8A055AF-2DB8-4936-B5C3-43D33FE656E6}" type="sibTrans" cxnId="{88CC9919-7CDB-4E55-A517-DDE9ACB163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DD28CAF-B22A-491E-8970-26D064691C35}">
      <dgm:prSet phldrT="[文本]"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15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上传</a:t>
          </a:r>
          <a:r>
            <a:rPr lang="zh-CN" altLang="en-US" sz="15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完整的</a:t>
          </a:r>
          <a:r>
            <a:rPr lang="zh-CN" altLang="en-US" sz="15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验资报告需包括</a:t>
          </a:r>
          <a:r>
            <a:rPr lang="zh-CN" altLang="en-US" sz="15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会计师事务所资格证书页营业执照、执业证书、证券期货相关业务许可证、注册会计师证书扫描件</a:t>
          </a:r>
          <a:r>
            <a:rPr lang="en-US" altLang="zh-CN" sz="15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)</a:t>
          </a:r>
          <a:endParaRPr lang="zh-CN" altLang="en-US" sz="1500" b="1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D8E28BBA-9DA3-49DE-B757-2D1BBCFE1F04}" type="parTrans" cxnId="{F5B8A097-3D34-4DE0-99D7-A036458400A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766B4D1B-9FE1-4234-BE5D-002F44739175}" type="sibTrans" cxnId="{F5B8A097-3D34-4DE0-99D7-A036458400A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8ED3FF9-0889-46DB-A706-8EFE706299D9}">
      <dgm:prSet phldrT="[文本]" custT="1"/>
      <dgm:spPr/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T-2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日上午</a:t>
          </a:r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12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：</a:t>
          </a:r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00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前上传公告</a:t>
          </a:r>
          <a:endParaRPr lang="zh-CN" altLang="en-US" sz="20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8A57C5C4-C11B-4EE7-8E24-4EBF77CB8C48}" type="parTrans" cxnId="{4BC36EED-000B-44D5-A593-21B1657BAC6C}">
      <dgm:prSet/>
      <dgm:spPr/>
      <dgm:t>
        <a:bodyPr/>
        <a:lstStyle/>
        <a:p>
          <a:endParaRPr lang="zh-CN" altLang="en-US"/>
        </a:p>
      </dgm:t>
    </dgm:pt>
    <dgm:pt modelId="{6E39A7CD-CC5E-4851-9B06-9614EF43665D}" type="sibTrans" cxnId="{4BC36EED-000B-44D5-A593-21B1657BAC6C}">
      <dgm:prSet/>
      <dgm:spPr/>
      <dgm:t>
        <a:bodyPr/>
        <a:lstStyle/>
        <a:p>
          <a:endParaRPr lang="zh-CN" altLang="en-US"/>
        </a:p>
      </dgm:t>
    </dgm:pt>
    <dgm:pt modelId="{9BB97456-E124-4307-BC75-D8AF4DA52314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zh-CN" altLang="en-US" sz="15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申报登记的数据、明细表中的数据、验资报告中的数据和开户资料保持一致（股东证券账户名称、身份证件号码）</a:t>
          </a:r>
          <a:endParaRPr lang="zh-CN" altLang="en-US" sz="1500" b="1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D242EB7C-33F3-4B1C-AAAB-0A81F52EB5C7}" type="parTrans" cxnId="{9C451B12-F376-4225-BCC7-8398B0C9C8EA}">
      <dgm:prSet/>
      <dgm:spPr/>
      <dgm:t>
        <a:bodyPr/>
        <a:lstStyle/>
        <a:p>
          <a:endParaRPr lang="zh-CN" altLang="en-US"/>
        </a:p>
      </dgm:t>
    </dgm:pt>
    <dgm:pt modelId="{13C73A43-BC70-44F2-83D1-8F5672BCD804}" type="sibTrans" cxnId="{9C451B12-F376-4225-BCC7-8398B0C9C8EA}">
      <dgm:prSet/>
      <dgm:spPr/>
      <dgm:t>
        <a:bodyPr/>
        <a:lstStyle/>
        <a:p>
          <a:endParaRPr lang="zh-CN" altLang="en-US"/>
        </a:p>
      </dgm:t>
    </dgm:pt>
    <dgm:pt modelId="{CEA4B096-7F3C-402C-9D2D-F61D042DC537}">
      <dgm:prSet phldrT="[文本]" custT="1"/>
      <dgm:spPr/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</a:t>
          </a:r>
          <a:r>
            <a:rPr lang="zh-CN" altLang="en-US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日（可转让日）由挂牌公司自行确定</a:t>
          </a:r>
          <a:endParaRPr lang="zh-CN" altLang="en-US" sz="20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9FADF2EE-5FA1-410F-A8C6-519E2E0987C2}" type="parTrans" cxnId="{645F884F-D553-484F-84B2-26F65B8EEBFE}">
      <dgm:prSet/>
      <dgm:spPr/>
      <dgm:t>
        <a:bodyPr/>
        <a:lstStyle/>
        <a:p>
          <a:endParaRPr lang="zh-CN" altLang="en-US"/>
        </a:p>
      </dgm:t>
    </dgm:pt>
    <dgm:pt modelId="{BCBBFADF-BD18-4006-8603-8067BDC76D1D}" type="sibTrans" cxnId="{645F884F-D553-484F-84B2-26F65B8EEBFE}">
      <dgm:prSet/>
      <dgm:spPr/>
      <dgm:t>
        <a:bodyPr/>
        <a:lstStyle/>
        <a:p>
          <a:endParaRPr lang="zh-CN" altLang="en-US"/>
        </a:p>
      </dgm:t>
    </dgm:pt>
    <dgm:pt modelId="{DE3BC8E8-04CD-442A-94E0-5DB06F33BD53}" type="pres">
      <dgm:prSet presAssocID="{B5C9E1FA-1F37-43D0-B0F7-54AA294F54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53080B5-8190-4751-BCFD-AC1F7DACAA3B}" type="pres">
      <dgm:prSet presAssocID="{E45DC8DD-135C-4D59-B854-048B24043A08}" presName="linNode" presStyleCnt="0"/>
      <dgm:spPr/>
    </dgm:pt>
    <dgm:pt modelId="{391F7A8A-5F55-40ED-96D4-76A8D0631CA0}" type="pres">
      <dgm:prSet presAssocID="{E45DC8DD-135C-4D59-B854-048B24043A08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15F4B2-9082-479B-9EC4-6140E80768DF}" type="pres">
      <dgm:prSet presAssocID="{E45DC8DD-135C-4D59-B854-048B24043A0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D31D2B-87BF-416E-B1C3-BA874399092F}" type="pres">
      <dgm:prSet presAssocID="{07D1EF4B-A3C0-43CA-B3BD-53F4B225C013}" presName="sp" presStyleCnt="0"/>
      <dgm:spPr/>
    </dgm:pt>
    <dgm:pt modelId="{89E1D09E-0859-4680-8FEE-8E9AF04A160D}" type="pres">
      <dgm:prSet presAssocID="{9924196D-5B9F-4F88-9437-3C3264B369A4}" presName="linNode" presStyleCnt="0"/>
      <dgm:spPr/>
    </dgm:pt>
    <dgm:pt modelId="{668882C5-6CFD-41B5-9C5A-705F962826BF}" type="pres">
      <dgm:prSet presAssocID="{9924196D-5B9F-4F88-9437-3C3264B369A4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0A2EFC-0FAC-44CD-945B-BB5C300950EF}" type="pres">
      <dgm:prSet presAssocID="{9924196D-5B9F-4F88-9437-3C3264B369A4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1DB3CCB-5FE7-4B25-9620-1D22FCC54C9B}" type="presOf" srcId="{38ED3FF9-0889-46DB-A706-8EFE706299D9}" destId="{3115F4B2-9082-479B-9EC4-6140E80768DF}" srcOrd="0" destOrd="2" presId="urn:microsoft.com/office/officeart/2005/8/layout/vList5"/>
    <dgm:cxn modelId="{4BC36EED-000B-44D5-A593-21B1657BAC6C}" srcId="{E45DC8DD-135C-4D59-B854-048B24043A08}" destId="{38ED3FF9-0889-46DB-A706-8EFE706299D9}" srcOrd="2" destOrd="0" parTransId="{8A57C5C4-C11B-4EE7-8E24-4EBF77CB8C48}" sibTransId="{6E39A7CD-CC5E-4851-9B06-9614EF43665D}"/>
    <dgm:cxn modelId="{F5B8A097-3D34-4DE0-99D7-A036458400AC}" srcId="{9924196D-5B9F-4F88-9437-3C3264B369A4}" destId="{6DD28CAF-B22A-491E-8970-26D064691C35}" srcOrd="0" destOrd="0" parTransId="{D8E28BBA-9DA3-49DE-B757-2D1BBCFE1F04}" sibTransId="{766B4D1B-9FE1-4234-BE5D-002F44739175}"/>
    <dgm:cxn modelId="{57556AB5-360B-489B-B2CE-2C5336B125DC}" srcId="{B5C9E1FA-1F37-43D0-B0F7-54AA294F54DC}" destId="{E45DC8DD-135C-4D59-B854-048B24043A08}" srcOrd="0" destOrd="0" parTransId="{3EAC4148-FE21-4F98-A3C2-9828AFF62098}" sibTransId="{07D1EF4B-A3C0-43CA-B3BD-53F4B225C013}"/>
    <dgm:cxn modelId="{080D6D52-2079-4E5A-A782-1F126EF40E62}" type="presOf" srcId="{0C3008AC-DB84-4D4C-BB4B-31C79D415AAD}" destId="{3115F4B2-9082-479B-9EC4-6140E80768DF}" srcOrd="0" destOrd="1" presId="urn:microsoft.com/office/officeart/2005/8/layout/vList5"/>
    <dgm:cxn modelId="{92F0133D-D723-47E0-98B5-75AEC6044317}" type="presOf" srcId="{9924196D-5B9F-4F88-9437-3C3264B369A4}" destId="{668882C5-6CFD-41B5-9C5A-705F962826BF}" srcOrd="0" destOrd="0" presId="urn:microsoft.com/office/officeart/2005/8/layout/vList5"/>
    <dgm:cxn modelId="{E40E6759-2C34-4A2F-B912-9F4BD3953D43}" type="presOf" srcId="{CEA4B096-7F3C-402C-9D2D-F61D042DC537}" destId="{3115F4B2-9082-479B-9EC4-6140E80768DF}" srcOrd="0" destOrd="0" presId="urn:microsoft.com/office/officeart/2005/8/layout/vList5"/>
    <dgm:cxn modelId="{9C451B12-F376-4225-BCC7-8398B0C9C8EA}" srcId="{9924196D-5B9F-4F88-9437-3C3264B369A4}" destId="{9BB97456-E124-4307-BC75-D8AF4DA52314}" srcOrd="1" destOrd="0" parTransId="{D242EB7C-33F3-4B1C-AAAB-0A81F52EB5C7}" sibTransId="{13C73A43-BC70-44F2-83D1-8F5672BCD804}"/>
    <dgm:cxn modelId="{88CC9919-7CDB-4E55-A517-DDE9ACB163FE}" srcId="{B5C9E1FA-1F37-43D0-B0F7-54AA294F54DC}" destId="{9924196D-5B9F-4F88-9437-3C3264B369A4}" srcOrd="1" destOrd="0" parTransId="{EA59D5B6-25CF-450A-9B6B-D2B07A649EA0}" sibTransId="{D8A055AF-2DB8-4936-B5C3-43D33FE656E6}"/>
    <dgm:cxn modelId="{F9D58483-B154-4954-8F3F-5399D5441358}" srcId="{E45DC8DD-135C-4D59-B854-048B24043A08}" destId="{0C3008AC-DB84-4D4C-BB4B-31C79D415AAD}" srcOrd="1" destOrd="0" parTransId="{B231C20A-1A26-4360-A649-84EBB7BA14C4}" sibTransId="{DF76BB42-A731-4463-9E2F-E95241F012C2}"/>
    <dgm:cxn modelId="{CEA72583-5F7F-45FF-B708-D5BE58B2CFF6}" type="presOf" srcId="{B5C9E1FA-1F37-43D0-B0F7-54AA294F54DC}" destId="{DE3BC8E8-04CD-442A-94E0-5DB06F33BD53}" srcOrd="0" destOrd="0" presId="urn:microsoft.com/office/officeart/2005/8/layout/vList5"/>
    <dgm:cxn modelId="{21C3E5B3-387C-499E-A17A-318BC12AF7AB}" type="presOf" srcId="{9BB97456-E124-4307-BC75-D8AF4DA52314}" destId="{B60A2EFC-0FAC-44CD-945B-BB5C300950EF}" srcOrd="0" destOrd="1" presId="urn:microsoft.com/office/officeart/2005/8/layout/vList5"/>
    <dgm:cxn modelId="{2DD0B1AB-E6D2-48BF-979E-237A66E84C28}" type="presOf" srcId="{6DD28CAF-B22A-491E-8970-26D064691C35}" destId="{B60A2EFC-0FAC-44CD-945B-BB5C300950EF}" srcOrd="0" destOrd="0" presId="urn:microsoft.com/office/officeart/2005/8/layout/vList5"/>
    <dgm:cxn modelId="{645F884F-D553-484F-84B2-26F65B8EEBFE}" srcId="{E45DC8DD-135C-4D59-B854-048B24043A08}" destId="{CEA4B096-7F3C-402C-9D2D-F61D042DC537}" srcOrd="0" destOrd="0" parTransId="{9FADF2EE-5FA1-410F-A8C6-519E2E0987C2}" sibTransId="{BCBBFADF-BD18-4006-8603-8067BDC76D1D}"/>
    <dgm:cxn modelId="{AB658BC4-0A87-46D6-AC4E-41A5649B3E94}" type="presOf" srcId="{E45DC8DD-135C-4D59-B854-048B24043A08}" destId="{391F7A8A-5F55-40ED-96D4-76A8D0631CA0}" srcOrd="0" destOrd="0" presId="urn:microsoft.com/office/officeart/2005/8/layout/vList5"/>
    <dgm:cxn modelId="{92BBAB2D-2D65-4A7D-9A63-51F4FE0B60DB}" type="presParOf" srcId="{DE3BC8E8-04CD-442A-94E0-5DB06F33BD53}" destId="{753080B5-8190-4751-BCFD-AC1F7DACAA3B}" srcOrd="0" destOrd="0" presId="urn:microsoft.com/office/officeart/2005/8/layout/vList5"/>
    <dgm:cxn modelId="{3E9DD506-D513-4F1E-A0A1-5165A9E8486E}" type="presParOf" srcId="{753080B5-8190-4751-BCFD-AC1F7DACAA3B}" destId="{391F7A8A-5F55-40ED-96D4-76A8D0631CA0}" srcOrd="0" destOrd="0" presId="urn:microsoft.com/office/officeart/2005/8/layout/vList5"/>
    <dgm:cxn modelId="{50085E51-E0DE-43B0-A0D0-1E16F3E21837}" type="presParOf" srcId="{753080B5-8190-4751-BCFD-AC1F7DACAA3B}" destId="{3115F4B2-9082-479B-9EC4-6140E80768DF}" srcOrd="1" destOrd="0" presId="urn:microsoft.com/office/officeart/2005/8/layout/vList5"/>
    <dgm:cxn modelId="{8FDF14F8-35EE-4D23-8D64-39090E360222}" type="presParOf" srcId="{DE3BC8E8-04CD-442A-94E0-5DB06F33BD53}" destId="{8CD31D2B-87BF-416E-B1C3-BA874399092F}" srcOrd="1" destOrd="0" presId="urn:microsoft.com/office/officeart/2005/8/layout/vList5"/>
    <dgm:cxn modelId="{7CC2D070-7A4D-46EF-B944-8678241470F1}" type="presParOf" srcId="{DE3BC8E8-04CD-442A-94E0-5DB06F33BD53}" destId="{89E1D09E-0859-4680-8FEE-8E9AF04A160D}" srcOrd="2" destOrd="0" presId="urn:microsoft.com/office/officeart/2005/8/layout/vList5"/>
    <dgm:cxn modelId="{A69A0BF4-A883-4FE3-AD32-CF6D84D54E0D}" type="presParOf" srcId="{89E1D09E-0859-4680-8FEE-8E9AF04A160D}" destId="{668882C5-6CFD-41B5-9C5A-705F962826BF}" srcOrd="0" destOrd="0" presId="urn:microsoft.com/office/officeart/2005/8/layout/vList5"/>
    <dgm:cxn modelId="{C5C165E5-1DC3-47B3-8A7A-C54B1FE334D3}" type="presParOf" srcId="{89E1D09E-0859-4680-8FEE-8E9AF04A160D}" destId="{B60A2EFC-0FAC-44CD-945B-BB5C300950EF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5C91613-E118-4993-9315-7FF7CD44FB9C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0B1142A-D58A-4352-A0C2-D9073220866F}" type="par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C839BDFB-E30D-444A-9835-0C82A5584284}" type="sib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136C84BA-B417-4DEB-BE17-1EB3ED0EE680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3AE44AB-EF66-486E-91D6-82211DA2AFD7}" type="par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1F00A9A3-0844-488B-83C6-696E32264272}" type="sibTrans" cxnId="{3E0168BD-5AE1-42EE-A90A-40B32903E02E}">
      <dgm:prSet/>
      <dgm:spPr/>
      <dgm:t>
        <a:bodyPr/>
        <a:lstStyle/>
        <a:p>
          <a:endParaRPr lang="zh-CN" altLang="en-US"/>
        </a:p>
      </dgm:t>
    </dgm:pt>
    <dgm:pt modelId="{C4EA2084-6A9D-4781-98F0-D911A6E3244F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5790B62-EC7B-4E60-92BD-A30CA9B832A6}" type="parTrans" cxnId="{E3E2098E-2004-4874-BF16-1AB2C3EA6416}">
      <dgm:prSet/>
      <dgm:spPr/>
      <dgm:t>
        <a:bodyPr/>
        <a:lstStyle/>
        <a:p>
          <a:endParaRPr lang="zh-CN" altLang="en-US"/>
        </a:p>
      </dgm:t>
    </dgm:pt>
    <dgm:pt modelId="{933C0881-6ABB-4EF6-A037-819A1B02469E}" type="sibTrans" cxnId="{E3E2098E-2004-4874-BF16-1AB2C3EA6416}">
      <dgm:prSet/>
      <dgm:spPr/>
      <dgm:t>
        <a:bodyPr/>
        <a:lstStyle/>
        <a:p>
          <a:endParaRPr lang="zh-CN" altLang="en-US"/>
        </a:p>
      </dgm:t>
    </dgm:pt>
    <dgm:pt modelId="{DE0A2C7C-1E27-464B-9698-58D3182751E8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1B01943F-E1B4-4375-A161-2529421AF457}" type="parTrans" cxnId="{C4EC66E9-CB2C-4C41-A62C-78119C26A482}">
      <dgm:prSet/>
      <dgm:spPr/>
      <dgm:t>
        <a:bodyPr/>
        <a:lstStyle/>
        <a:p>
          <a:endParaRPr lang="zh-CN" altLang="en-US"/>
        </a:p>
      </dgm:t>
    </dgm:pt>
    <dgm:pt modelId="{B0518826-D697-4273-9DBE-E060D57DD410}" type="sibTrans" cxnId="{C4EC66E9-CB2C-4C41-A62C-78119C26A482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7B63371C-5405-4455-AEDB-FA103505D7B9}" type="pres">
      <dgm:prSet presAssocID="{DFA27290-C2B4-4F73-9C1A-4CB302A46262}" presName="compositeA" presStyleCnt="0"/>
      <dgm:spPr/>
    </dgm:pt>
    <dgm:pt modelId="{185FE0CA-1D35-42D4-AFF6-F263AC1CBAA7}" type="pres">
      <dgm:prSet presAssocID="{DFA27290-C2B4-4F73-9C1A-4CB302A46262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FD83E7-9523-4066-BCA6-3986ED4EC5D4}" type="pres">
      <dgm:prSet presAssocID="{DFA27290-C2B4-4F73-9C1A-4CB302A46262}" presName="circleA" presStyleLbl="node1" presStyleIdx="0" presStyleCnt="6"/>
      <dgm:spPr>
        <a:solidFill>
          <a:srgbClr val="C00000"/>
        </a:solidFill>
      </dgm:spPr>
    </dgm:pt>
    <dgm:pt modelId="{00E85404-9F26-4A5C-9577-56784276CF94}" type="pres">
      <dgm:prSet presAssocID="{DFA27290-C2B4-4F73-9C1A-4CB302A46262}" presName="spaceA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A26B328E-9A53-4CA0-92B0-78313A2DF471}" type="pres">
      <dgm:prSet presAssocID="{B5AFFD36-C4CD-48D9-8E76-A7CDAE08FA43}" presName="compositeB" presStyleCnt="0"/>
      <dgm:spPr/>
    </dgm:pt>
    <dgm:pt modelId="{0DE77F31-AA61-4D91-935F-75D4C9D8327D}" type="pres">
      <dgm:prSet presAssocID="{B5AFFD36-C4CD-48D9-8E76-A7CDAE08FA43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778DC9-5CCF-4B98-B36D-38D416DA5160}" type="pres">
      <dgm:prSet presAssocID="{B5AFFD36-C4CD-48D9-8E76-A7CDAE08FA43}" presName="circleB" presStyleLbl="node1" presStyleIdx="1" presStyleCnt="6"/>
      <dgm:spPr>
        <a:solidFill>
          <a:srgbClr val="C00000"/>
        </a:solidFill>
      </dgm:spPr>
    </dgm:pt>
    <dgm:pt modelId="{3467693B-1B33-447F-B30A-2BDF5F2B49ED}" type="pres">
      <dgm:prSet presAssocID="{B5AFFD36-C4CD-48D9-8E76-A7CDAE08FA43}" presName="spaceB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EC8F57A6-C80A-4D80-94AA-107C1D899A41}" type="pres">
      <dgm:prSet presAssocID="{136C84BA-B417-4DEB-BE17-1EB3ED0EE680}" presName="compositeA" presStyleCnt="0"/>
      <dgm:spPr/>
    </dgm:pt>
    <dgm:pt modelId="{89959FAC-DF5C-4250-9780-530812507258}" type="pres">
      <dgm:prSet presAssocID="{136C84BA-B417-4DEB-BE17-1EB3ED0EE680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D14A78-D7BA-40E6-B35C-E6257CAC41FF}" type="pres">
      <dgm:prSet presAssocID="{136C84BA-B417-4DEB-BE17-1EB3ED0EE680}" presName="circleA" presStyleLbl="node1" presStyleIdx="2" presStyleCnt="6"/>
      <dgm:spPr>
        <a:solidFill>
          <a:srgbClr val="C00000"/>
        </a:solidFill>
      </dgm:spPr>
    </dgm:pt>
    <dgm:pt modelId="{2B948432-267C-4F87-9DE2-65500D44916A}" type="pres">
      <dgm:prSet presAssocID="{136C84BA-B417-4DEB-BE17-1EB3ED0EE680}" presName="spaceA" presStyleCnt="0"/>
      <dgm:spPr/>
    </dgm:pt>
    <dgm:pt modelId="{6FF97C6B-9A73-45BB-8755-9E06EFDEE05C}" type="pres">
      <dgm:prSet presAssocID="{1F00A9A3-0844-488B-83C6-696E32264272}" presName="space" presStyleCnt="0"/>
      <dgm:spPr/>
    </dgm:pt>
    <dgm:pt modelId="{85A0F059-FD46-4BFF-A08C-C25790BE8BAF}" type="pres">
      <dgm:prSet presAssocID="{DE0A2C7C-1E27-464B-9698-58D3182751E8}" presName="compositeB" presStyleCnt="0"/>
      <dgm:spPr/>
    </dgm:pt>
    <dgm:pt modelId="{350A0FE4-A8DD-475A-BABC-ED22F42B6973}" type="pres">
      <dgm:prSet presAssocID="{DE0A2C7C-1E27-464B-9698-58D3182751E8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E9F0F2-8FFC-4DE6-8227-10480624A1DB}" type="pres">
      <dgm:prSet presAssocID="{DE0A2C7C-1E27-464B-9698-58D3182751E8}" presName="circleB" presStyleLbl="node1" presStyleIdx="3" presStyleCnt="6"/>
      <dgm:spPr>
        <a:solidFill>
          <a:srgbClr val="C00000"/>
        </a:solidFill>
      </dgm:spPr>
    </dgm:pt>
    <dgm:pt modelId="{3AC0AC4C-97F4-4E49-91C5-8C33A6E20ED2}" type="pres">
      <dgm:prSet presAssocID="{DE0A2C7C-1E27-464B-9698-58D3182751E8}" presName="spaceB" presStyleCnt="0"/>
      <dgm:spPr/>
    </dgm:pt>
    <dgm:pt modelId="{8F9F8828-4B16-41FD-BA99-851C880A489A}" type="pres">
      <dgm:prSet presAssocID="{B0518826-D697-4273-9DBE-E060D57DD410}" presName="space" presStyleCnt="0"/>
      <dgm:spPr/>
    </dgm:pt>
    <dgm:pt modelId="{C49A68C0-BE16-40C0-B0F6-2A939B7077EB}" type="pres">
      <dgm:prSet presAssocID="{C4EA2084-6A9D-4781-98F0-D911A6E3244F}" presName="compositeA" presStyleCnt="0"/>
      <dgm:spPr/>
    </dgm:pt>
    <dgm:pt modelId="{377BE992-7548-4553-BAE4-3A59B8A42690}" type="pres">
      <dgm:prSet presAssocID="{C4EA2084-6A9D-4781-98F0-D911A6E3244F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C3564A-24D7-45C6-8D30-99D046D9C032}" type="pres">
      <dgm:prSet presAssocID="{C4EA2084-6A9D-4781-98F0-D911A6E3244F}" presName="circleA" presStyleLbl="node1" presStyleIdx="4" presStyleCnt="6"/>
      <dgm:spPr>
        <a:solidFill>
          <a:srgbClr val="C00000"/>
        </a:solidFill>
      </dgm:spPr>
    </dgm:pt>
    <dgm:pt modelId="{3471ADB1-E18A-4FE7-A5FF-BCB6F3971075}" type="pres">
      <dgm:prSet presAssocID="{C4EA2084-6A9D-4781-98F0-D911A6E3244F}" presName="spaceA" presStyleCnt="0"/>
      <dgm:spPr/>
    </dgm:pt>
    <dgm:pt modelId="{7A8B67FB-525C-432E-9377-0711DB949C9C}" type="pres">
      <dgm:prSet presAssocID="{933C0881-6ABB-4EF6-A037-819A1B02469E}" presName="space" presStyleCnt="0"/>
      <dgm:spPr/>
    </dgm:pt>
    <dgm:pt modelId="{036E7A72-0B80-460D-9B3E-DA6AE553A783}" type="pres">
      <dgm:prSet presAssocID="{15C91613-E118-4993-9315-7FF7CD44FB9C}" presName="compositeB" presStyleCnt="0"/>
      <dgm:spPr/>
    </dgm:pt>
    <dgm:pt modelId="{E6F625A8-F50A-42D8-B5FF-3BF2CC9108F5}" type="pres">
      <dgm:prSet presAssocID="{15C91613-E118-4993-9315-7FF7CD44FB9C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EF5B3F-97B3-4DA2-88EE-6438719CF716}" type="pres">
      <dgm:prSet presAssocID="{15C91613-E118-4993-9315-7FF7CD44FB9C}" presName="circleB" presStyleLbl="node1" presStyleIdx="5" presStyleCnt="6"/>
      <dgm:spPr>
        <a:solidFill>
          <a:srgbClr val="C00000"/>
        </a:solidFill>
      </dgm:spPr>
    </dgm:pt>
    <dgm:pt modelId="{ED0067F2-9201-4D50-B91A-364963A52BDC}" type="pres">
      <dgm:prSet presAssocID="{15C91613-E118-4993-9315-7FF7CD44FB9C}" presName="spaceB" presStyleCnt="0"/>
      <dgm:spPr/>
    </dgm:pt>
  </dgm:ptLst>
  <dgm:cxnLst>
    <dgm:cxn modelId="{9F7D0895-6DB2-46CD-8FE6-9AD3EE9AC612}" type="presOf" srcId="{B5AFFD36-C4CD-48D9-8E76-A7CDAE08FA43}" destId="{0DE77F31-AA61-4D91-935F-75D4C9D8327D}" srcOrd="0" destOrd="0" presId="urn:microsoft.com/office/officeart/2005/8/layout/hProcess11"/>
    <dgm:cxn modelId="{3E0168BD-5AE1-42EE-A90A-40B32903E02E}" srcId="{48E4028B-27B2-485E-82AE-2E7332D54C33}" destId="{136C84BA-B417-4DEB-BE17-1EB3ED0EE680}" srcOrd="2" destOrd="0" parTransId="{F3AE44AB-EF66-486E-91D6-82211DA2AFD7}" sibTransId="{1F00A9A3-0844-488B-83C6-696E32264272}"/>
    <dgm:cxn modelId="{9DE1D130-D298-43C3-AF62-D2EF5CD1E724}" type="presOf" srcId="{15C91613-E118-4993-9315-7FF7CD44FB9C}" destId="{E6F625A8-F50A-42D8-B5FF-3BF2CC9108F5}" srcOrd="0" destOrd="0" presId="urn:microsoft.com/office/officeart/2005/8/layout/hProcess11"/>
    <dgm:cxn modelId="{13AFDCB1-8BC5-45C7-8B42-D8C0BD4534D5}" type="presOf" srcId="{48E4028B-27B2-485E-82AE-2E7332D54C33}" destId="{799D2935-DD1D-4DFC-9C5B-1A217FF93271}" srcOrd="0" destOrd="0" presId="urn:microsoft.com/office/officeart/2005/8/layout/hProcess11"/>
    <dgm:cxn modelId="{E3E2098E-2004-4874-BF16-1AB2C3EA6416}" srcId="{48E4028B-27B2-485E-82AE-2E7332D54C33}" destId="{C4EA2084-6A9D-4781-98F0-D911A6E3244F}" srcOrd="4" destOrd="0" parTransId="{F5790B62-EC7B-4E60-92BD-A30CA9B832A6}" sibTransId="{933C0881-6ABB-4EF6-A037-819A1B02469E}"/>
    <dgm:cxn modelId="{60254D20-1623-48A8-A549-C37FED93866C}" type="presOf" srcId="{C4EA2084-6A9D-4781-98F0-D911A6E3244F}" destId="{377BE992-7548-4553-BAE4-3A59B8A42690}" srcOrd="0" destOrd="0" presId="urn:microsoft.com/office/officeart/2005/8/layout/hProcess11"/>
    <dgm:cxn modelId="{2C331611-EDBD-44BE-AD6B-28FCC80945D5}" srcId="{48E4028B-27B2-485E-82AE-2E7332D54C33}" destId="{15C91613-E118-4993-9315-7FF7CD44FB9C}" srcOrd="5" destOrd="0" parTransId="{40B1142A-D58A-4352-A0C2-D9073220866F}" sibTransId="{C839BDFB-E30D-444A-9835-0C82A5584284}"/>
    <dgm:cxn modelId="{06C54C2B-E0D9-4D1D-9114-2BFCFBA0D00A}" type="presOf" srcId="{DFA27290-C2B4-4F73-9C1A-4CB302A46262}" destId="{185FE0CA-1D35-42D4-AFF6-F263AC1CBAA7}" srcOrd="0" destOrd="0" presId="urn:microsoft.com/office/officeart/2005/8/layout/hProcess11"/>
    <dgm:cxn modelId="{28596076-B559-4AE2-83F6-1369330FA1DF}" type="presOf" srcId="{DE0A2C7C-1E27-464B-9698-58D3182751E8}" destId="{350A0FE4-A8DD-475A-BABC-ED22F42B6973}" srcOrd="0" destOrd="0" presId="urn:microsoft.com/office/officeart/2005/8/layout/hProcess11"/>
    <dgm:cxn modelId="{6D2B62C6-1C28-4966-A0DE-B1176570DA41}" type="presOf" srcId="{136C84BA-B417-4DEB-BE17-1EB3ED0EE680}" destId="{89959FAC-DF5C-4250-9780-530812507258}" srcOrd="0" destOrd="0" presId="urn:microsoft.com/office/officeart/2005/8/layout/hProcess11"/>
    <dgm:cxn modelId="{1320D515-195C-4C6A-B36D-1D72FCE5110B}" srcId="{48E4028B-27B2-485E-82AE-2E7332D54C33}" destId="{B5AFFD36-C4CD-48D9-8E76-A7CDAE08FA43}" srcOrd="1" destOrd="0" parTransId="{3D52E797-5F05-4F55-8CCA-513CA2B459E1}" sibTransId="{8162CCCF-2A6E-4E65-B0F4-3EE04AAF95A7}"/>
    <dgm:cxn modelId="{C4EC66E9-CB2C-4C41-A62C-78119C26A482}" srcId="{48E4028B-27B2-485E-82AE-2E7332D54C33}" destId="{DE0A2C7C-1E27-464B-9698-58D3182751E8}" srcOrd="3" destOrd="0" parTransId="{1B01943F-E1B4-4375-A161-2529421AF457}" sibTransId="{B0518826-D697-4273-9DBE-E060D57DD410}"/>
    <dgm:cxn modelId="{9D51ED84-8280-456D-ABA9-38989E7CB310}" srcId="{48E4028B-27B2-485E-82AE-2E7332D54C33}" destId="{DFA27290-C2B4-4F73-9C1A-4CB302A46262}" srcOrd="0" destOrd="0" parTransId="{44319B82-DD4A-497B-A620-1BCB65CB4F46}" sibTransId="{B4D6CF44-6CF3-41C6-A470-C79F631473D3}"/>
    <dgm:cxn modelId="{D56441E6-8474-478E-8362-9673767FB211}" type="presParOf" srcId="{799D2935-DD1D-4DFC-9C5B-1A217FF93271}" destId="{AD91FF94-9E6D-4995-BD3F-1F21CF928E0D}" srcOrd="0" destOrd="0" presId="urn:microsoft.com/office/officeart/2005/8/layout/hProcess11"/>
    <dgm:cxn modelId="{BAE34E64-C433-457E-8748-FB18410C6622}" type="presParOf" srcId="{799D2935-DD1D-4DFC-9C5B-1A217FF93271}" destId="{DFD26A72-8BC9-4F33-B67A-346B97F5FE4B}" srcOrd="1" destOrd="0" presId="urn:microsoft.com/office/officeart/2005/8/layout/hProcess11"/>
    <dgm:cxn modelId="{97DC29BD-2FB7-4A44-AD0F-7506CC1385C3}" type="presParOf" srcId="{DFD26A72-8BC9-4F33-B67A-346B97F5FE4B}" destId="{7B63371C-5405-4455-AEDB-FA103505D7B9}" srcOrd="0" destOrd="0" presId="urn:microsoft.com/office/officeart/2005/8/layout/hProcess11"/>
    <dgm:cxn modelId="{5008E294-AB35-42B4-B7D1-32C80E39D169}" type="presParOf" srcId="{7B63371C-5405-4455-AEDB-FA103505D7B9}" destId="{185FE0CA-1D35-42D4-AFF6-F263AC1CBAA7}" srcOrd="0" destOrd="0" presId="urn:microsoft.com/office/officeart/2005/8/layout/hProcess11"/>
    <dgm:cxn modelId="{21E7AD3C-19FC-455E-8D66-B811A40855C4}" type="presParOf" srcId="{7B63371C-5405-4455-AEDB-FA103505D7B9}" destId="{9CFD83E7-9523-4066-BCA6-3986ED4EC5D4}" srcOrd="1" destOrd="0" presId="urn:microsoft.com/office/officeart/2005/8/layout/hProcess11"/>
    <dgm:cxn modelId="{84F2CA34-48E5-41AB-AA5C-264FE6BBB50E}" type="presParOf" srcId="{7B63371C-5405-4455-AEDB-FA103505D7B9}" destId="{00E85404-9F26-4A5C-9577-56784276CF94}" srcOrd="2" destOrd="0" presId="urn:microsoft.com/office/officeart/2005/8/layout/hProcess11"/>
    <dgm:cxn modelId="{4A7DBEE2-AF24-4611-BF48-7E31920E72B8}" type="presParOf" srcId="{DFD26A72-8BC9-4F33-B67A-346B97F5FE4B}" destId="{3AA8249D-6EDC-43AB-8263-D04A5536289B}" srcOrd="1" destOrd="0" presId="urn:microsoft.com/office/officeart/2005/8/layout/hProcess11"/>
    <dgm:cxn modelId="{2481EE12-E41F-4EB9-AA79-01E8236AE15B}" type="presParOf" srcId="{DFD26A72-8BC9-4F33-B67A-346B97F5FE4B}" destId="{A26B328E-9A53-4CA0-92B0-78313A2DF471}" srcOrd="2" destOrd="0" presId="urn:microsoft.com/office/officeart/2005/8/layout/hProcess11"/>
    <dgm:cxn modelId="{F4726742-2E64-4C8F-8536-06869C21119B}" type="presParOf" srcId="{A26B328E-9A53-4CA0-92B0-78313A2DF471}" destId="{0DE77F31-AA61-4D91-935F-75D4C9D8327D}" srcOrd="0" destOrd="0" presId="urn:microsoft.com/office/officeart/2005/8/layout/hProcess11"/>
    <dgm:cxn modelId="{F4D93C1C-BADE-4BF0-881A-44537A385E94}" type="presParOf" srcId="{A26B328E-9A53-4CA0-92B0-78313A2DF471}" destId="{7D778DC9-5CCF-4B98-B36D-38D416DA5160}" srcOrd="1" destOrd="0" presId="urn:microsoft.com/office/officeart/2005/8/layout/hProcess11"/>
    <dgm:cxn modelId="{7CC74CAC-968E-450E-AD9B-980DF5A56CBA}" type="presParOf" srcId="{A26B328E-9A53-4CA0-92B0-78313A2DF471}" destId="{3467693B-1B33-447F-B30A-2BDF5F2B49ED}" srcOrd="2" destOrd="0" presId="urn:microsoft.com/office/officeart/2005/8/layout/hProcess11"/>
    <dgm:cxn modelId="{5AC999FD-3A56-49E8-A7BC-12B70CB91387}" type="presParOf" srcId="{DFD26A72-8BC9-4F33-B67A-346B97F5FE4B}" destId="{293B6F7F-335E-432B-AD60-7D74B5C4511D}" srcOrd="3" destOrd="0" presId="urn:microsoft.com/office/officeart/2005/8/layout/hProcess11"/>
    <dgm:cxn modelId="{869A51F5-A19A-4953-A51B-1343F10E6B0F}" type="presParOf" srcId="{DFD26A72-8BC9-4F33-B67A-346B97F5FE4B}" destId="{EC8F57A6-C80A-4D80-94AA-107C1D899A41}" srcOrd="4" destOrd="0" presId="urn:microsoft.com/office/officeart/2005/8/layout/hProcess11"/>
    <dgm:cxn modelId="{632A7BC0-0DC4-4F94-A573-3BC93E22E6C3}" type="presParOf" srcId="{EC8F57A6-C80A-4D80-94AA-107C1D899A41}" destId="{89959FAC-DF5C-4250-9780-530812507258}" srcOrd="0" destOrd="0" presId="urn:microsoft.com/office/officeart/2005/8/layout/hProcess11"/>
    <dgm:cxn modelId="{644015AB-7B50-4D7F-AFC6-D2820D160D2B}" type="presParOf" srcId="{EC8F57A6-C80A-4D80-94AA-107C1D899A41}" destId="{ADD14A78-D7BA-40E6-B35C-E6257CAC41FF}" srcOrd="1" destOrd="0" presId="urn:microsoft.com/office/officeart/2005/8/layout/hProcess11"/>
    <dgm:cxn modelId="{119BE1DB-7286-4F4F-B4B8-8C13E5A4F0A0}" type="presParOf" srcId="{EC8F57A6-C80A-4D80-94AA-107C1D899A41}" destId="{2B948432-267C-4F87-9DE2-65500D44916A}" srcOrd="2" destOrd="0" presId="urn:microsoft.com/office/officeart/2005/8/layout/hProcess11"/>
    <dgm:cxn modelId="{71D29CA5-AEF8-4B05-90C5-F7033B6085A7}" type="presParOf" srcId="{DFD26A72-8BC9-4F33-B67A-346B97F5FE4B}" destId="{6FF97C6B-9A73-45BB-8755-9E06EFDEE05C}" srcOrd="5" destOrd="0" presId="urn:microsoft.com/office/officeart/2005/8/layout/hProcess11"/>
    <dgm:cxn modelId="{5CE33AE7-3482-4E0A-953D-A9813A978371}" type="presParOf" srcId="{DFD26A72-8BC9-4F33-B67A-346B97F5FE4B}" destId="{85A0F059-FD46-4BFF-A08C-C25790BE8BAF}" srcOrd="6" destOrd="0" presId="urn:microsoft.com/office/officeart/2005/8/layout/hProcess11"/>
    <dgm:cxn modelId="{28D232B8-8583-452C-A5E2-D003E6D18A0D}" type="presParOf" srcId="{85A0F059-FD46-4BFF-A08C-C25790BE8BAF}" destId="{350A0FE4-A8DD-475A-BABC-ED22F42B6973}" srcOrd="0" destOrd="0" presId="urn:microsoft.com/office/officeart/2005/8/layout/hProcess11"/>
    <dgm:cxn modelId="{31C38DE3-2B51-4BE5-AD18-87E69E18CAC0}" type="presParOf" srcId="{85A0F059-FD46-4BFF-A08C-C25790BE8BAF}" destId="{EFE9F0F2-8FFC-4DE6-8227-10480624A1DB}" srcOrd="1" destOrd="0" presId="urn:microsoft.com/office/officeart/2005/8/layout/hProcess11"/>
    <dgm:cxn modelId="{FD059EA4-17CB-43EF-857C-F060D0F89891}" type="presParOf" srcId="{85A0F059-FD46-4BFF-A08C-C25790BE8BAF}" destId="{3AC0AC4C-97F4-4E49-91C5-8C33A6E20ED2}" srcOrd="2" destOrd="0" presId="urn:microsoft.com/office/officeart/2005/8/layout/hProcess11"/>
    <dgm:cxn modelId="{2FB32AA4-D973-4D81-872C-B2834527686E}" type="presParOf" srcId="{DFD26A72-8BC9-4F33-B67A-346B97F5FE4B}" destId="{8F9F8828-4B16-41FD-BA99-851C880A489A}" srcOrd="7" destOrd="0" presId="urn:microsoft.com/office/officeart/2005/8/layout/hProcess11"/>
    <dgm:cxn modelId="{6706B59A-FAFC-47C1-8B58-D72D628A7F89}" type="presParOf" srcId="{DFD26A72-8BC9-4F33-B67A-346B97F5FE4B}" destId="{C49A68C0-BE16-40C0-B0F6-2A939B7077EB}" srcOrd="8" destOrd="0" presId="urn:microsoft.com/office/officeart/2005/8/layout/hProcess11"/>
    <dgm:cxn modelId="{CCF5077D-5018-4A8B-886F-553280F028F4}" type="presParOf" srcId="{C49A68C0-BE16-40C0-B0F6-2A939B7077EB}" destId="{377BE992-7548-4553-BAE4-3A59B8A42690}" srcOrd="0" destOrd="0" presId="urn:microsoft.com/office/officeart/2005/8/layout/hProcess11"/>
    <dgm:cxn modelId="{DD5D7C18-19F3-41FE-A13E-C734371EF1ED}" type="presParOf" srcId="{C49A68C0-BE16-40C0-B0F6-2A939B7077EB}" destId="{20C3564A-24D7-45C6-8D30-99D046D9C032}" srcOrd="1" destOrd="0" presId="urn:microsoft.com/office/officeart/2005/8/layout/hProcess11"/>
    <dgm:cxn modelId="{63CACEBB-90CA-4025-9CF7-110E8EC580E2}" type="presParOf" srcId="{C49A68C0-BE16-40C0-B0F6-2A939B7077EB}" destId="{3471ADB1-E18A-4FE7-A5FF-BCB6F3971075}" srcOrd="2" destOrd="0" presId="urn:microsoft.com/office/officeart/2005/8/layout/hProcess11"/>
    <dgm:cxn modelId="{7F0EA2CF-4236-4F29-B42E-147AF578A317}" type="presParOf" srcId="{DFD26A72-8BC9-4F33-B67A-346B97F5FE4B}" destId="{7A8B67FB-525C-432E-9377-0711DB949C9C}" srcOrd="9" destOrd="0" presId="urn:microsoft.com/office/officeart/2005/8/layout/hProcess11"/>
    <dgm:cxn modelId="{B2FE4DBF-1285-4500-824B-F462628634FE}" type="presParOf" srcId="{DFD26A72-8BC9-4F33-B67A-346B97F5FE4B}" destId="{036E7A72-0B80-460D-9B3E-DA6AE553A783}" srcOrd="10" destOrd="0" presId="urn:microsoft.com/office/officeart/2005/8/layout/hProcess11"/>
    <dgm:cxn modelId="{9DB94742-84FC-4AE0-B26E-1E0BDD0C9C24}" type="presParOf" srcId="{036E7A72-0B80-460D-9B3E-DA6AE553A783}" destId="{E6F625A8-F50A-42D8-B5FF-3BF2CC9108F5}" srcOrd="0" destOrd="0" presId="urn:microsoft.com/office/officeart/2005/8/layout/hProcess11"/>
    <dgm:cxn modelId="{84D85744-F681-447E-9C3B-101331A8CA25}" type="presParOf" srcId="{036E7A72-0B80-460D-9B3E-DA6AE553A783}" destId="{21EF5B3F-97B3-4DA2-88EE-6438719CF716}" srcOrd="1" destOrd="0" presId="urn:microsoft.com/office/officeart/2005/8/layout/hProcess11"/>
    <dgm:cxn modelId="{BBE1839A-0F83-408B-8B05-38B6B4BE3739}" type="presParOf" srcId="{036E7A72-0B80-460D-9B3E-DA6AE553A783}" destId="{ED0067F2-9201-4D50-B91A-364963A52BDC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E4028B-27B2-485E-82AE-2E7332D54C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5C91613-E118-4993-9315-7FF7CD44FB9C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0B1142A-D58A-4352-A0C2-D9073220866F}" type="par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C839BDFB-E30D-444A-9835-0C82A5584284}" type="sibTrans" cxnId="{2C331611-EDBD-44BE-AD6B-28FCC80945D5}">
      <dgm:prSet/>
      <dgm:spPr/>
      <dgm:t>
        <a:bodyPr/>
        <a:lstStyle/>
        <a:p>
          <a:endParaRPr lang="zh-CN" altLang="en-US"/>
        </a:p>
      </dgm:t>
    </dgm:pt>
    <dgm:pt modelId="{DFA27290-C2B4-4F73-9C1A-4CB302A46262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44319B82-DD4A-497B-A620-1BCB65CB4F46}" type="par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4D6CF44-6CF3-41C6-A470-C79F631473D3}" type="sibTrans" cxnId="{9D51ED84-8280-456D-ABA9-38989E7CB310}">
      <dgm:prSet/>
      <dgm:spPr/>
      <dgm:t>
        <a:bodyPr/>
        <a:lstStyle/>
        <a:p>
          <a:endParaRPr lang="zh-CN" altLang="en-US"/>
        </a:p>
      </dgm:t>
    </dgm:pt>
    <dgm:pt modelId="{B5AFFD36-C4CD-48D9-8E76-A7CDAE08FA43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3D52E797-5F05-4F55-8CCA-513CA2B459E1}" type="par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8162CCCF-2A6E-4E65-B0F4-3EE04AAF95A7}" type="sibTrans" cxnId="{1320D515-195C-4C6A-B36D-1D72FCE5110B}">
      <dgm:prSet/>
      <dgm:spPr/>
      <dgm:t>
        <a:bodyPr/>
        <a:lstStyle/>
        <a:p>
          <a:endParaRPr lang="zh-CN" altLang="en-US"/>
        </a:p>
      </dgm:t>
    </dgm:pt>
    <dgm:pt modelId="{C4EA2084-6A9D-4781-98F0-D911A6E3244F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F5790B62-EC7B-4E60-92BD-A30CA9B832A6}" type="parTrans" cxnId="{E3E2098E-2004-4874-BF16-1AB2C3EA6416}">
      <dgm:prSet/>
      <dgm:spPr/>
      <dgm:t>
        <a:bodyPr/>
        <a:lstStyle/>
        <a:p>
          <a:endParaRPr lang="zh-CN" altLang="en-US"/>
        </a:p>
      </dgm:t>
    </dgm:pt>
    <dgm:pt modelId="{933C0881-6ABB-4EF6-A037-819A1B02469E}" type="sibTrans" cxnId="{E3E2098E-2004-4874-BF16-1AB2C3EA6416}">
      <dgm:prSet/>
      <dgm:spPr/>
      <dgm:t>
        <a:bodyPr/>
        <a:lstStyle/>
        <a:p>
          <a:endParaRPr lang="zh-CN" altLang="en-US"/>
        </a:p>
      </dgm:t>
    </dgm:pt>
    <dgm:pt modelId="{DE0A2C7C-1E27-464B-9698-58D3182751E8}">
      <dgm:prSet phldrT="[文本]" custT="1"/>
      <dgm:spPr/>
      <dgm:t>
        <a:bodyPr/>
        <a:lstStyle/>
        <a:p>
          <a:endParaRPr lang="zh-CN" altLang="en-US" sz="1800" dirty="0">
            <a:latin typeface="楷体" pitchFamily="49" charset="-122"/>
            <a:ea typeface="楷体" pitchFamily="49" charset="-122"/>
          </a:endParaRPr>
        </a:p>
      </dgm:t>
    </dgm:pt>
    <dgm:pt modelId="{1B01943F-E1B4-4375-A161-2529421AF457}" type="parTrans" cxnId="{C4EC66E9-CB2C-4C41-A62C-78119C26A482}">
      <dgm:prSet/>
      <dgm:spPr/>
      <dgm:t>
        <a:bodyPr/>
        <a:lstStyle/>
        <a:p>
          <a:endParaRPr lang="zh-CN" altLang="en-US"/>
        </a:p>
      </dgm:t>
    </dgm:pt>
    <dgm:pt modelId="{B0518826-D697-4273-9DBE-E060D57DD410}" type="sibTrans" cxnId="{C4EC66E9-CB2C-4C41-A62C-78119C26A482}">
      <dgm:prSet/>
      <dgm:spPr/>
      <dgm:t>
        <a:bodyPr/>
        <a:lstStyle/>
        <a:p>
          <a:endParaRPr lang="zh-CN" altLang="en-US"/>
        </a:p>
      </dgm:t>
    </dgm:pt>
    <dgm:pt modelId="{799D2935-DD1D-4DFC-9C5B-1A217FF93271}" type="pres">
      <dgm:prSet presAssocID="{48E4028B-27B2-485E-82AE-2E7332D54C33}" presName="Name0" presStyleCnt="0">
        <dgm:presLayoutVars>
          <dgm:dir/>
          <dgm:resizeHandles val="exact"/>
        </dgm:presLayoutVars>
      </dgm:prSet>
      <dgm:spPr/>
    </dgm:pt>
    <dgm:pt modelId="{AD91FF94-9E6D-4995-BD3F-1F21CF928E0D}" type="pres">
      <dgm:prSet presAssocID="{48E4028B-27B2-485E-82AE-2E7332D54C33}" presName="arrow" presStyleLbl="bgShp" presStyleIdx="0" presStyleCnt="1"/>
      <dgm:spPr>
        <a:solidFill>
          <a:srgbClr val="BCDBEE"/>
        </a:solidFill>
      </dgm:spPr>
    </dgm:pt>
    <dgm:pt modelId="{DFD26A72-8BC9-4F33-B67A-346B97F5FE4B}" type="pres">
      <dgm:prSet presAssocID="{48E4028B-27B2-485E-82AE-2E7332D54C33}" presName="points" presStyleCnt="0"/>
      <dgm:spPr/>
    </dgm:pt>
    <dgm:pt modelId="{7B63371C-5405-4455-AEDB-FA103505D7B9}" type="pres">
      <dgm:prSet presAssocID="{DFA27290-C2B4-4F73-9C1A-4CB302A46262}" presName="compositeA" presStyleCnt="0"/>
      <dgm:spPr/>
    </dgm:pt>
    <dgm:pt modelId="{185FE0CA-1D35-42D4-AFF6-F263AC1CBAA7}" type="pres">
      <dgm:prSet presAssocID="{DFA27290-C2B4-4F73-9C1A-4CB302A46262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FD83E7-9523-4066-BCA6-3986ED4EC5D4}" type="pres">
      <dgm:prSet presAssocID="{DFA27290-C2B4-4F73-9C1A-4CB302A46262}" presName="circleA" presStyleLbl="node1" presStyleIdx="0" presStyleCnt="5"/>
      <dgm:spPr>
        <a:solidFill>
          <a:srgbClr val="C00000"/>
        </a:solidFill>
      </dgm:spPr>
    </dgm:pt>
    <dgm:pt modelId="{00E85404-9F26-4A5C-9577-56784276CF94}" type="pres">
      <dgm:prSet presAssocID="{DFA27290-C2B4-4F73-9C1A-4CB302A46262}" presName="spaceA" presStyleCnt="0"/>
      <dgm:spPr/>
    </dgm:pt>
    <dgm:pt modelId="{3AA8249D-6EDC-43AB-8263-D04A5536289B}" type="pres">
      <dgm:prSet presAssocID="{B4D6CF44-6CF3-41C6-A470-C79F631473D3}" presName="space" presStyleCnt="0"/>
      <dgm:spPr/>
    </dgm:pt>
    <dgm:pt modelId="{A26B328E-9A53-4CA0-92B0-78313A2DF471}" type="pres">
      <dgm:prSet presAssocID="{B5AFFD36-C4CD-48D9-8E76-A7CDAE08FA43}" presName="compositeB" presStyleCnt="0"/>
      <dgm:spPr/>
    </dgm:pt>
    <dgm:pt modelId="{0DE77F31-AA61-4D91-935F-75D4C9D8327D}" type="pres">
      <dgm:prSet presAssocID="{B5AFFD36-C4CD-48D9-8E76-A7CDAE08FA43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778DC9-5CCF-4B98-B36D-38D416DA5160}" type="pres">
      <dgm:prSet presAssocID="{B5AFFD36-C4CD-48D9-8E76-A7CDAE08FA43}" presName="circleB" presStyleLbl="node1" presStyleIdx="1" presStyleCnt="5"/>
      <dgm:spPr>
        <a:solidFill>
          <a:srgbClr val="C00000"/>
        </a:solidFill>
      </dgm:spPr>
    </dgm:pt>
    <dgm:pt modelId="{3467693B-1B33-447F-B30A-2BDF5F2B49ED}" type="pres">
      <dgm:prSet presAssocID="{B5AFFD36-C4CD-48D9-8E76-A7CDAE08FA43}" presName="spaceB" presStyleCnt="0"/>
      <dgm:spPr/>
    </dgm:pt>
    <dgm:pt modelId="{293B6F7F-335E-432B-AD60-7D74B5C4511D}" type="pres">
      <dgm:prSet presAssocID="{8162CCCF-2A6E-4E65-B0F4-3EE04AAF95A7}" presName="space" presStyleCnt="0"/>
      <dgm:spPr/>
    </dgm:pt>
    <dgm:pt modelId="{1B256FD1-05C9-4D22-9815-BFBC9072358A}" type="pres">
      <dgm:prSet presAssocID="{DE0A2C7C-1E27-464B-9698-58D3182751E8}" presName="compositeA" presStyleCnt="0"/>
      <dgm:spPr/>
    </dgm:pt>
    <dgm:pt modelId="{88A6B996-148F-49B1-8DA8-35A3AC311720}" type="pres">
      <dgm:prSet presAssocID="{DE0A2C7C-1E27-464B-9698-58D3182751E8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F7F697-ED82-49DE-9C02-2AE8A8F13987}" type="pres">
      <dgm:prSet presAssocID="{DE0A2C7C-1E27-464B-9698-58D3182751E8}" presName="circleA" presStyleLbl="node1" presStyleIdx="2" presStyleCnt="5"/>
      <dgm:spPr>
        <a:solidFill>
          <a:srgbClr val="C00000"/>
        </a:solidFill>
      </dgm:spPr>
    </dgm:pt>
    <dgm:pt modelId="{4D62D825-7E62-4404-9C9D-5F10465CDEAB}" type="pres">
      <dgm:prSet presAssocID="{DE0A2C7C-1E27-464B-9698-58D3182751E8}" presName="spaceA" presStyleCnt="0"/>
      <dgm:spPr/>
    </dgm:pt>
    <dgm:pt modelId="{8F9F8828-4B16-41FD-BA99-851C880A489A}" type="pres">
      <dgm:prSet presAssocID="{B0518826-D697-4273-9DBE-E060D57DD410}" presName="space" presStyleCnt="0"/>
      <dgm:spPr/>
    </dgm:pt>
    <dgm:pt modelId="{709A42E7-AE47-4241-BE7E-4BA3690B5AFF}" type="pres">
      <dgm:prSet presAssocID="{C4EA2084-6A9D-4781-98F0-D911A6E3244F}" presName="compositeB" presStyleCnt="0"/>
      <dgm:spPr/>
    </dgm:pt>
    <dgm:pt modelId="{BF55DC79-8BD8-4B0A-AE87-3DDD2B1657FC}" type="pres">
      <dgm:prSet presAssocID="{C4EA2084-6A9D-4781-98F0-D911A6E3244F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DA20BC-05FF-4DFE-80C0-5C634631910F}" type="pres">
      <dgm:prSet presAssocID="{C4EA2084-6A9D-4781-98F0-D911A6E3244F}" presName="circleB" presStyleLbl="node1" presStyleIdx="3" presStyleCnt="5"/>
      <dgm:spPr>
        <a:solidFill>
          <a:srgbClr val="C00000"/>
        </a:solidFill>
      </dgm:spPr>
    </dgm:pt>
    <dgm:pt modelId="{A36C3501-02F5-4732-A4F0-9B13AB7EBC89}" type="pres">
      <dgm:prSet presAssocID="{C4EA2084-6A9D-4781-98F0-D911A6E3244F}" presName="spaceB" presStyleCnt="0"/>
      <dgm:spPr/>
    </dgm:pt>
    <dgm:pt modelId="{7A8B67FB-525C-432E-9377-0711DB949C9C}" type="pres">
      <dgm:prSet presAssocID="{933C0881-6ABB-4EF6-A037-819A1B02469E}" presName="space" presStyleCnt="0"/>
      <dgm:spPr/>
    </dgm:pt>
    <dgm:pt modelId="{337F6AE2-6AC6-40EF-A121-7D76268329BB}" type="pres">
      <dgm:prSet presAssocID="{15C91613-E118-4993-9315-7FF7CD44FB9C}" presName="compositeA" presStyleCnt="0"/>
      <dgm:spPr/>
    </dgm:pt>
    <dgm:pt modelId="{3F79CA29-FABA-4209-B1B9-F8B1E777C819}" type="pres">
      <dgm:prSet presAssocID="{15C91613-E118-4993-9315-7FF7CD44FB9C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17F307-5544-4E7B-A62E-4955B1B4473F}" type="pres">
      <dgm:prSet presAssocID="{15C91613-E118-4993-9315-7FF7CD44FB9C}" presName="circleA" presStyleLbl="node1" presStyleIdx="4" presStyleCnt="5"/>
      <dgm:spPr>
        <a:solidFill>
          <a:srgbClr val="C00000"/>
        </a:solidFill>
      </dgm:spPr>
    </dgm:pt>
    <dgm:pt modelId="{7F097950-231A-4AA4-9C03-275CC408823F}" type="pres">
      <dgm:prSet presAssocID="{15C91613-E118-4993-9315-7FF7CD44FB9C}" presName="spaceA" presStyleCnt="0"/>
      <dgm:spPr/>
    </dgm:pt>
  </dgm:ptLst>
  <dgm:cxnLst>
    <dgm:cxn modelId="{AAFEA298-83E0-4738-8775-0B786CE79E8F}" type="presOf" srcId="{B5AFFD36-C4CD-48D9-8E76-A7CDAE08FA43}" destId="{0DE77F31-AA61-4D91-935F-75D4C9D8327D}" srcOrd="0" destOrd="0" presId="urn:microsoft.com/office/officeart/2005/8/layout/hProcess11"/>
    <dgm:cxn modelId="{F75C8FE3-FDF4-4C21-BC07-280EF5B83C7D}" type="presOf" srcId="{DFA27290-C2B4-4F73-9C1A-4CB302A46262}" destId="{185FE0CA-1D35-42D4-AFF6-F263AC1CBAA7}" srcOrd="0" destOrd="0" presId="urn:microsoft.com/office/officeart/2005/8/layout/hProcess11"/>
    <dgm:cxn modelId="{8C2965CD-63C6-4464-B5B2-EB04BA0BFB72}" type="presOf" srcId="{DE0A2C7C-1E27-464B-9698-58D3182751E8}" destId="{88A6B996-148F-49B1-8DA8-35A3AC311720}" srcOrd="0" destOrd="0" presId="urn:microsoft.com/office/officeart/2005/8/layout/hProcess11"/>
    <dgm:cxn modelId="{2C331611-EDBD-44BE-AD6B-28FCC80945D5}" srcId="{48E4028B-27B2-485E-82AE-2E7332D54C33}" destId="{15C91613-E118-4993-9315-7FF7CD44FB9C}" srcOrd="4" destOrd="0" parTransId="{40B1142A-D58A-4352-A0C2-D9073220866F}" sibTransId="{C839BDFB-E30D-444A-9835-0C82A5584284}"/>
    <dgm:cxn modelId="{DA8E85E5-27B1-4368-9246-9E75F75D80F4}" type="presOf" srcId="{48E4028B-27B2-485E-82AE-2E7332D54C33}" destId="{799D2935-DD1D-4DFC-9C5B-1A217FF93271}" srcOrd="0" destOrd="0" presId="urn:microsoft.com/office/officeart/2005/8/layout/hProcess11"/>
    <dgm:cxn modelId="{E3E2098E-2004-4874-BF16-1AB2C3EA6416}" srcId="{48E4028B-27B2-485E-82AE-2E7332D54C33}" destId="{C4EA2084-6A9D-4781-98F0-D911A6E3244F}" srcOrd="3" destOrd="0" parTransId="{F5790B62-EC7B-4E60-92BD-A30CA9B832A6}" sibTransId="{933C0881-6ABB-4EF6-A037-819A1B02469E}"/>
    <dgm:cxn modelId="{BD406F68-97B4-47DF-A503-23B82F507E26}" type="presOf" srcId="{15C91613-E118-4993-9315-7FF7CD44FB9C}" destId="{3F79CA29-FABA-4209-B1B9-F8B1E777C819}" srcOrd="0" destOrd="0" presId="urn:microsoft.com/office/officeart/2005/8/layout/hProcess11"/>
    <dgm:cxn modelId="{C4EC66E9-CB2C-4C41-A62C-78119C26A482}" srcId="{48E4028B-27B2-485E-82AE-2E7332D54C33}" destId="{DE0A2C7C-1E27-464B-9698-58D3182751E8}" srcOrd="2" destOrd="0" parTransId="{1B01943F-E1B4-4375-A161-2529421AF457}" sibTransId="{B0518826-D697-4273-9DBE-E060D57DD410}"/>
    <dgm:cxn modelId="{D52A99F1-ABA2-455E-895B-D35BB0319458}" type="presOf" srcId="{C4EA2084-6A9D-4781-98F0-D911A6E3244F}" destId="{BF55DC79-8BD8-4B0A-AE87-3DDD2B1657FC}" srcOrd="0" destOrd="0" presId="urn:microsoft.com/office/officeart/2005/8/layout/hProcess11"/>
    <dgm:cxn modelId="{9D51ED84-8280-456D-ABA9-38989E7CB310}" srcId="{48E4028B-27B2-485E-82AE-2E7332D54C33}" destId="{DFA27290-C2B4-4F73-9C1A-4CB302A46262}" srcOrd="0" destOrd="0" parTransId="{44319B82-DD4A-497B-A620-1BCB65CB4F46}" sibTransId="{B4D6CF44-6CF3-41C6-A470-C79F631473D3}"/>
    <dgm:cxn modelId="{1320D515-195C-4C6A-B36D-1D72FCE5110B}" srcId="{48E4028B-27B2-485E-82AE-2E7332D54C33}" destId="{B5AFFD36-C4CD-48D9-8E76-A7CDAE08FA43}" srcOrd="1" destOrd="0" parTransId="{3D52E797-5F05-4F55-8CCA-513CA2B459E1}" sibTransId="{8162CCCF-2A6E-4E65-B0F4-3EE04AAF95A7}"/>
    <dgm:cxn modelId="{ABD9C858-0632-42B8-A696-BF90DF2A9352}" type="presParOf" srcId="{799D2935-DD1D-4DFC-9C5B-1A217FF93271}" destId="{AD91FF94-9E6D-4995-BD3F-1F21CF928E0D}" srcOrd="0" destOrd="0" presId="urn:microsoft.com/office/officeart/2005/8/layout/hProcess11"/>
    <dgm:cxn modelId="{F6BC7060-F4AC-41A5-A1EC-B55AAEEC9AC5}" type="presParOf" srcId="{799D2935-DD1D-4DFC-9C5B-1A217FF93271}" destId="{DFD26A72-8BC9-4F33-B67A-346B97F5FE4B}" srcOrd="1" destOrd="0" presId="urn:microsoft.com/office/officeart/2005/8/layout/hProcess11"/>
    <dgm:cxn modelId="{81F49B48-2436-4B96-B726-2589C36ECD08}" type="presParOf" srcId="{DFD26A72-8BC9-4F33-B67A-346B97F5FE4B}" destId="{7B63371C-5405-4455-AEDB-FA103505D7B9}" srcOrd="0" destOrd="0" presId="urn:microsoft.com/office/officeart/2005/8/layout/hProcess11"/>
    <dgm:cxn modelId="{5337C0DB-36CB-4636-9DD8-DBBF72CA3606}" type="presParOf" srcId="{7B63371C-5405-4455-AEDB-FA103505D7B9}" destId="{185FE0CA-1D35-42D4-AFF6-F263AC1CBAA7}" srcOrd="0" destOrd="0" presId="urn:microsoft.com/office/officeart/2005/8/layout/hProcess11"/>
    <dgm:cxn modelId="{A965983F-6C0F-4034-ABEB-84633ECD13D5}" type="presParOf" srcId="{7B63371C-5405-4455-AEDB-FA103505D7B9}" destId="{9CFD83E7-9523-4066-BCA6-3986ED4EC5D4}" srcOrd="1" destOrd="0" presId="urn:microsoft.com/office/officeart/2005/8/layout/hProcess11"/>
    <dgm:cxn modelId="{AC5A6442-F22C-498B-9D37-6E7BE9513DF7}" type="presParOf" srcId="{7B63371C-5405-4455-AEDB-FA103505D7B9}" destId="{00E85404-9F26-4A5C-9577-56784276CF94}" srcOrd="2" destOrd="0" presId="urn:microsoft.com/office/officeart/2005/8/layout/hProcess11"/>
    <dgm:cxn modelId="{B0F37536-680D-472C-8B87-314585D25E27}" type="presParOf" srcId="{DFD26A72-8BC9-4F33-B67A-346B97F5FE4B}" destId="{3AA8249D-6EDC-43AB-8263-D04A5536289B}" srcOrd="1" destOrd="0" presId="urn:microsoft.com/office/officeart/2005/8/layout/hProcess11"/>
    <dgm:cxn modelId="{6200ADD6-B6AC-4F1E-8B6B-59A1461D6C4A}" type="presParOf" srcId="{DFD26A72-8BC9-4F33-B67A-346B97F5FE4B}" destId="{A26B328E-9A53-4CA0-92B0-78313A2DF471}" srcOrd="2" destOrd="0" presId="urn:microsoft.com/office/officeart/2005/8/layout/hProcess11"/>
    <dgm:cxn modelId="{88C6A526-454D-4995-B7E9-B56364C963F9}" type="presParOf" srcId="{A26B328E-9A53-4CA0-92B0-78313A2DF471}" destId="{0DE77F31-AA61-4D91-935F-75D4C9D8327D}" srcOrd="0" destOrd="0" presId="urn:microsoft.com/office/officeart/2005/8/layout/hProcess11"/>
    <dgm:cxn modelId="{5EE3E7A2-C376-4D3C-B9D8-6DB2D695B3AD}" type="presParOf" srcId="{A26B328E-9A53-4CA0-92B0-78313A2DF471}" destId="{7D778DC9-5CCF-4B98-B36D-38D416DA5160}" srcOrd="1" destOrd="0" presId="urn:microsoft.com/office/officeart/2005/8/layout/hProcess11"/>
    <dgm:cxn modelId="{84064326-4436-4F23-B21A-15CD225ACB27}" type="presParOf" srcId="{A26B328E-9A53-4CA0-92B0-78313A2DF471}" destId="{3467693B-1B33-447F-B30A-2BDF5F2B49ED}" srcOrd="2" destOrd="0" presId="urn:microsoft.com/office/officeart/2005/8/layout/hProcess11"/>
    <dgm:cxn modelId="{F35B99A6-A139-44AF-85B9-55DE778A1662}" type="presParOf" srcId="{DFD26A72-8BC9-4F33-B67A-346B97F5FE4B}" destId="{293B6F7F-335E-432B-AD60-7D74B5C4511D}" srcOrd="3" destOrd="0" presId="urn:microsoft.com/office/officeart/2005/8/layout/hProcess11"/>
    <dgm:cxn modelId="{E3219006-9FFF-4347-BEA6-84BCE78A6452}" type="presParOf" srcId="{DFD26A72-8BC9-4F33-B67A-346B97F5FE4B}" destId="{1B256FD1-05C9-4D22-9815-BFBC9072358A}" srcOrd="4" destOrd="0" presId="urn:microsoft.com/office/officeart/2005/8/layout/hProcess11"/>
    <dgm:cxn modelId="{CBE00BD1-A886-4BAC-A319-3F44C5D36388}" type="presParOf" srcId="{1B256FD1-05C9-4D22-9815-BFBC9072358A}" destId="{88A6B996-148F-49B1-8DA8-35A3AC311720}" srcOrd="0" destOrd="0" presId="urn:microsoft.com/office/officeart/2005/8/layout/hProcess11"/>
    <dgm:cxn modelId="{A24CEF9E-8BDF-4F38-BA6C-F23EED2B4132}" type="presParOf" srcId="{1B256FD1-05C9-4D22-9815-BFBC9072358A}" destId="{56F7F697-ED82-49DE-9C02-2AE8A8F13987}" srcOrd="1" destOrd="0" presId="urn:microsoft.com/office/officeart/2005/8/layout/hProcess11"/>
    <dgm:cxn modelId="{1EC7A53D-B944-44F7-B769-4E348603DD96}" type="presParOf" srcId="{1B256FD1-05C9-4D22-9815-BFBC9072358A}" destId="{4D62D825-7E62-4404-9C9D-5F10465CDEAB}" srcOrd="2" destOrd="0" presId="urn:microsoft.com/office/officeart/2005/8/layout/hProcess11"/>
    <dgm:cxn modelId="{4BA68B76-E1E4-4827-A3D7-D172599294BE}" type="presParOf" srcId="{DFD26A72-8BC9-4F33-B67A-346B97F5FE4B}" destId="{8F9F8828-4B16-41FD-BA99-851C880A489A}" srcOrd="5" destOrd="0" presId="urn:microsoft.com/office/officeart/2005/8/layout/hProcess11"/>
    <dgm:cxn modelId="{C81F30D8-96B8-4A99-A4D2-FABF8D59013D}" type="presParOf" srcId="{DFD26A72-8BC9-4F33-B67A-346B97F5FE4B}" destId="{709A42E7-AE47-4241-BE7E-4BA3690B5AFF}" srcOrd="6" destOrd="0" presId="urn:microsoft.com/office/officeart/2005/8/layout/hProcess11"/>
    <dgm:cxn modelId="{FCFBD815-C0CE-4318-BCB8-A15F42CBA515}" type="presParOf" srcId="{709A42E7-AE47-4241-BE7E-4BA3690B5AFF}" destId="{BF55DC79-8BD8-4B0A-AE87-3DDD2B1657FC}" srcOrd="0" destOrd="0" presId="urn:microsoft.com/office/officeart/2005/8/layout/hProcess11"/>
    <dgm:cxn modelId="{DA48F9F6-5705-431B-BF1B-9055E91CC952}" type="presParOf" srcId="{709A42E7-AE47-4241-BE7E-4BA3690B5AFF}" destId="{B8DA20BC-05FF-4DFE-80C0-5C634631910F}" srcOrd="1" destOrd="0" presId="urn:microsoft.com/office/officeart/2005/8/layout/hProcess11"/>
    <dgm:cxn modelId="{520831B4-6018-49DB-A50D-DEDADEFB7392}" type="presParOf" srcId="{709A42E7-AE47-4241-BE7E-4BA3690B5AFF}" destId="{A36C3501-02F5-4732-A4F0-9B13AB7EBC89}" srcOrd="2" destOrd="0" presId="urn:microsoft.com/office/officeart/2005/8/layout/hProcess11"/>
    <dgm:cxn modelId="{63FB2E87-E776-48CE-A8D2-F94282CF34F5}" type="presParOf" srcId="{DFD26A72-8BC9-4F33-B67A-346B97F5FE4B}" destId="{7A8B67FB-525C-432E-9377-0711DB949C9C}" srcOrd="7" destOrd="0" presId="urn:microsoft.com/office/officeart/2005/8/layout/hProcess11"/>
    <dgm:cxn modelId="{7A140BF5-26F2-4465-B2FF-E579169D074D}" type="presParOf" srcId="{DFD26A72-8BC9-4F33-B67A-346B97F5FE4B}" destId="{337F6AE2-6AC6-40EF-A121-7D76268329BB}" srcOrd="8" destOrd="0" presId="urn:microsoft.com/office/officeart/2005/8/layout/hProcess11"/>
    <dgm:cxn modelId="{97DA4238-62BE-4422-BED8-F4EA9704359F}" type="presParOf" srcId="{337F6AE2-6AC6-40EF-A121-7D76268329BB}" destId="{3F79CA29-FABA-4209-B1B9-F8B1E777C819}" srcOrd="0" destOrd="0" presId="urn:microsoft.com/office/officeart/2005/8/layout/hProcess11"/>
    <dgm:cxn modelId="{A54E842A-1C0B-4A26-915F-DEB6015E25C6}" type="presParOf" srcId="{337F6AE2-6AC6-40EF-A121-7D76268329BB}" destId="{5017F307-5544-4E7B-A62E-4955B1B4473F}" srcOrd="1" destOrd="0" presId="urn:microsoft.com/office/officeart/2005/8/layout/hProcess11"/>
    <dgm:cxn modelId="{921DC032-7132-4969-836B-28272DCE0E02}" type="presParOf" srcId="{337F6AE2-6AC6-40EF-A121-7D76268329BB}" destId="{7F097950-231A-4AA4-9C03-275CC408823F}" srcOrd="2" destOrd="0" presId="urn:microsoft.com/office/officeart/2005/8/layout/hProcess1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09650"/>
          <a:ext cx="8683328" cy="812867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64E0C-397D-4F14-A370-7F3620FB6C9E}">
      <dsp:nvSpPr>
        <dsp:cNvPr id="0" name=""/>
        <dsp:cNvSpPr/>
      </dsp:nvSpPr>
      <dsp:spPr>
        <a:xfrm>
          <a:off x="66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67" y="0"/>
        <a:ext cx="1070364" cy="812867"/>
      </dsp:txXfrm>
    </dsp:sp>
    <dsp:sp modelId="{1FF35C99-A9C4-4458-8414-40A45D0A866A}">
      <dsp:nvSpPr>
        <dsp:cNvPr id="0" name=""/>
        <dsp:cNvSpPr/>
      </dsp:nvSpPr>
      <dsp:spPr>
        <a:xfrm>
          <a:off x="317988" y="831151"/>
          <a:ext cx="435723" cy="36986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A40B0-E301-448F-B1EA-57A3618106E0}">
      <dsp:nvSpPr>
        <dsp:cNvPr id="0" name=""/>
        <dsp:cNvSpPr/>
      </dsp:nvSpPr>
      <dsp:spPr>
        <a:xfrm>
          <a:off x="112455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24550" y="1219300"/>
        <a:ext cx="1070364" cy="812867"/>
      </dsp:txXfrm>
    </dsp:sp>
    <dsp:sp modelId="{236512E7-6A11-4FD2-A2D4-7447B2B8F6A2}">
      <dsp:nvSpPr>
        <dsp:cNvPr id="0" name=""/>
        <dsp:cNvSpPr/>
      </dsp:nvSpPr>
      <dsp:spPr>
        <a:xfrm>
          <a:off x="155812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607D7-CA61-409D-B3A8-048CD64A8B87}">
      <dsp:nvSpPr>
        <dsp:cNvPr id="0" name=""/>
        <dsp:cNvSpPr/>
      </dsp:nvSpPr>
      <dsp:spPr>
        <a:xfrm>
          <a:off x="2248432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248432" y="0"/>
        <a:ext cx="1070364" cy="812867"/>
      </dsp:txXfrm>
    </dsp:sp>
    <dsp:sp modelId="{AA488178-B3EA-431F-B69B-62756DA9F0C9}">
      <dsp:nvSpPr>
        <dsp:cNvPr id="0" name=""/>
        <dsp:cNvSpPr/>
      </dsp:nvSpPr>
      <dsp:spPr>
        <a:xfrm>
          <a:off x="2682006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F5D93-483F-4593-B5C1-50B93157CC1F}">
      <dsp:nvSpPr>
        <dsp:cNvPr id="0" name=""/>
        <dsp:cNvSpPr/>
      </dsp:nvSpPr>
      <dsp:spPr>
        <a:xfrm>
          <a:off x="3372315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372315" y="1219300"/>
        <a:ext cx="1070364" cy="812867"/>
      </dsp:txXfrm>
    </dsp:sp>
    <dsp:sp modelId="{DF84534D-4263-45C0-8935-0D03CDBB7936}">
      <dsp:nvSpPr>
        <dsp:cNvPr id="0" name=""/>
        <dsp:cNvSpPr/>
      </dsp:nvSpPr>
      <dsp:spPr>
        <a:xfrm>
          <a:off x="3805889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AC1D9-5F46-4B08-BE07-05B7938E0BF4}">
      <dsp:nvSpPr>
        <dsp:cNvPr id="0" name=""/>
        <dsp:cNvSpPr/>
      </dsp:nvSpPr>
      <dsp:spPr>
        <a:xfrm>
          <a:off x="449619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496197" y="0"/>
        <a:ext cx="1070364" cy="812867"/>
      </dsp:txXfrm>
    </dsp:sp>
    <dsp:sp modelId="{987F1D7D-C0A9-4CFD-9405-F635A350B4F5}">
      <dsp:nvSpPr>
        <dsp:cNvPr id="0" name=""/>
        <dsp:cNvSpPr/>
      </dsp:nvSpPr>
      <dsp:spPr>
        <a:xfrm>
          <a:off x="583690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AECF6-9091-44A3-97BF-C600E0E389FE}">
      <dsp:nvSpPr>
        <dsp:cNvPr id="0" name=""/>
        <dsp:cNvSpPr/>
      </dsp:nvSpPr>
      <dsp:spPr>
        <a:xfrm>
          <a:off x="562008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620080" y="1219300"/>
        <a:ext cx="1070364" cy="812867"/>
      </dsp:txXfrm>
    </dsp:sp>
    <dsp:sp modelId="{3C09F773-9C38-4F89-8189-C51B1766FC5A}">
      <dsp:nvSpPr>
        <dsp:cNvPr id="0" name=""/>
        <dsp:cNvSpPr/>
      </dsp:nvSpPr>
      <dsp:spPr>
        <a:xfrm>
          <a:off x="690847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0D3E1-1141-4123-A5BD-E31928545105}">
      <dsp:nvSpPr>
        <dsp:cNvPr id="0" name=""/>
        <dsp:cNvSpPr/>
      </dsp:nvSpPr>
      <dsp:spPr>
        <a:xfrm>
          <a:off x="6743963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743963" y="0"/>
        <a:ext cx="1070364" cy="812867"/>
      </dsp:txXfrm>
    </dsp:sp>
    <dsp:sp modelId="{C1FE1D79-3D44-44EF-900E-97D3EB1B1E58}">
      <dsp:nvSpPr>
        <dsp:cNvPr id="0" name=""/>
        <dsp:cNvSpPr/>
      </dsp:nvSpPr>
      <dsp:spPr>
        <a:xfrm>
          <a:off x="769429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09650"/>
          <a:ext cx="8683328" cy="812867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64E0C-397D-4F14-A370-7F3620FB6C9E}">
      <dsp:nvSpPr>
        <dsp:cNvPr id="0" name=""/>
        <dsp:cNvSpPr/>
      </dsp:nvSpPr>
      <dsp:spPr>
        <a:xfrm>
          <a:off x="66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67" y="0"/>
        <a:ext cx="1070364" cy="812867"/>
      </dsp:txXfrm>
    </dsp:sp>
    <dsp:sp modelId="{1FF35C99-A9C4-4458-8414-40A45D0A866A}">
      <dsp:nvSpPr>
        <dsp:cNvPr id="0" name=""/>
        <dsp:cNvSpPr/>
      </dsp:nvSpPr>
      <dsp:spPr>
        <a:xfrm>
          <a:off x="317988" y="831151"/>
          <a:ext cx="435723" cy="36986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A40B0-E301-448F-B1EA-57A3618106E0}">
      <dsp:nvSpPr>
        <dsp:cNvPr id="0" name=""/>
        <dsp:cNvSpPr/>
      </dsp:nvSpPr>
      <dsp:spPr>
        <a:xfrm>
          <a:off x="112455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24550" y="1219300"/>
        <a:ext cx="1070364" cy="812867"/>
      </dsp:txXfrm>
    </dsp:sp>
    <dsp:sp modelId="{236512E7-6A11-4FD2-A2D4-7447B2B8F6A2}">
      <dsp:nvSpPr>
        <dsp:cNvPr id="0" name=""/>
        <dsp:cNvSpPr/>
      </dsp:nvSpPr>
      <dsp:spPr>
        <a:xfrm>
          <a:off x="155812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607D7-CA61-409D-B3A8-048CD64A8B87}">
      <dsp:nvSpPr>
        <dsp:cNvPr id="0" name=""/>
        <dsp:cNvSpPr/>
      </dsp:nvSpPr>
      <dsp:spPr>
        <a:xfrm>
          <a:off x="2248432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248432" y="0"/>
        <a:ext cx="1070364" cy="812867"/>
      </dsp:txXfrm>
    </dsp:sp>
    <dsp:sp modelId="{AA488178-B3EA-431F-B69B-62756DA9F0C9}">
      <dsp:nvSpPr>
        <dsp:cNvPr id="0" name=""/>
        <dsp:cNvSpPr/>
      </dsp:nvSpPr>
      <dsp:spPr>
        <a:xfrm>
          <a:off x="2682006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F5D93-483F-4593-B5C1-50B93157CC1F}">
      <dsp:nvSpPr>
        <dsp:cNvPr id="0" name=""/>
        <dsp:cNvSpPr/>
      </dsp:nvSpPr>
      <dsp:spPr>
        <a:xfrm>
          <a:off x="3372315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372315" y="1219300"/>
        <a:ext cx="1070364" cy="812867"/>
      </dsp:txXfrm>
    </dsp:sp>
    <dsp:sp modelId="{DF84534D-4263-45C0-8935-0D03CDBB7936}">
      <dsp:nvSpPr>
        <dsp:cNvPr id="0" name=""/>
        <dsp:cNvSpPr/>
      </dsp:nvSpPr>
      <dsp:spPr>
        <a:xfrm>
          <a:off x="3805889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AC1D9-5F46-4B08-BE07-05B7938E0BF4}">
      <dsp:nvSpPr>
        <dsp:cNvPr id="0" name=""/>
        <dsp:cNvSpPr/>
      </dsp:nvSpPr>
      <dsp:spPr>
        <a:xfrm>
          <a:off x="449619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496197" y="0"/>
        <a:ext cx="1070364" cy="812867"/>
      </dsp:txXfrm>
    </dsp:sp>
    <dsp:sp modelId="{987F1D7D-C0A9-4CFD-9405-F635A350B4F5}">
      <dsp:nvSpPr>
        <dsp:cNvPr id="0" name=""/>
        <dsp:cNvSpPr/>
      </dsp:nvSpPr>
      <dsp:spPr>
        <a:xfrm>
          <a:off x="583690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AECF6-9091-44A3-97BF-C600E0E389FE}">
      <dsp:nvSpPr>
        <dsp:cNvPr id="0" name=""/>
        <dsp:cNvSpPr/>
      </dsp:nvSpPr>
      <dsp:spPr>
        <a:xfrm>
          <a:off x="562008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620080" y="1219300"/>
        <a:ext cx="1070364" cy="812867"/>
      </dsp:txXfrm>
    </dsp:sp>
    <dsp:sp modelId="{3C09F773-9C38-4F89-8189-C51B1766FC5A}">
      <dsp:nvSpPr>
        <dsp:cNvPr id="0" name=""/>
        <dsp:cNvSpPr/>
      </dsp:nvSpPr>
      <dsp:spPr>
        <a:xfrm>
          <a:off x="690847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0D3E1-1141-4123-A5BD-E31928545105}">
      <dsp:nvSpPr>
        <dsp:cNvPr id="0" name=""/>
        <dsp:cNvSpPr/>
      </dsp:nvSpPr>
      <dsp:spPr>
        <a:xfrm>
          <a:off x="6743963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743963" y="0"/>
        <a:ext cx="1070364" cy="812867"/>
      </dsp:txXfrm>
    </dsp:sp>
    <dsp:sp modelId="{C1FE1D79-3D44-44EF-900E-97D3EB1B1E58}">
      <dsp:nvSpPr>
        <dsp:cNvPr id="0" name=""/>
        <dsp:cNvSpPr/>
      </dsp:nvSpPr>
      <dsp:spPr>
        <a:xfrm>
          <a:off x="769429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09650"/>
          <a:ext cx="8683328" cy="812867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64E0C-397D-4F14-A370-7F3620FB6C9E}">
      <dsp:nvSpPr>
        <dsp:cNvPr id="0" name=""/>
        <dsp:cNvSpPr/>
      </dsp:nvSpPr>
      <dsp:spPr>
        <a:xfrm>
          <a:off x="66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67" y="0"/>
        <a:ext cx="1070364" cy="812867"/>
      </dsp:txXfrm>
    </dsp:sp>
    <dsp:sp modelId="{1FF35C99-A9C4-4458-8414-40A45D0A866A}">
      <dsp:nvSpPr>
        <dsp:cNvPr id="0" name=""/>
        <dsp:cNvSpPr/>
      </dsp:nvSpPr>
      <dsp:spPr>
        <a:xfrm>
          <a:off x="317988" y="831151"/>
          <a:ext cx="435723" cy="36986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A40B0-E301-448F-B1EA-57A3618106E0}">
      <dsp:nvSpPr>
        <dsp:cNvPr id="0" name=""/>
        <dsp:cNvSpPr/>
      </dsp:nvSpPr>
      <dsp:spPr>
        <a:xfrm>
          <a:off x="112455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24550" y="1219300"/>
        <a:ext cx="1070364" cy="812867"/>
      </dsp:txXfrm>
    </dsp:sp>
    <dsp:sp modelId="{236512E7-6A11-4FD2-A2D4-7447B2B8F6A2}">
      <dsp:nvSpPr>
        <dsp:cNvPr id="0" name=""/>
        <dsp:cNvSpPr/>
      </dsp:nvSpPr>
      <dsp:spPr>
        <a:xfrm>
          <a:off x="155812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607D7-CA61-409D-B3A8-048CD64A8B87}">
      <dsp:nvSpPr>
        <dsp:cNvPr id="0" name=""/>
        <dsp:cNvSpPr/>
      </dsp:nvSpPr>
      <dsp:spPr>
        <a:xfrm>
          <a:off x="2248432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248432" y="0"/>
        <a:ext cx="1070364" cy="812867"/>
      </dsp:txXfrm>
    </dsp:sp>
    <dsp:sp modelId="{AA488178-B3EA-431F-B69B-62756DA9F0C9}">
      <dsp:nvSpPr>
        <dsp:cNvPr id="0" name=""/>
        <dsp:cNvSpPr/>
      </dsp:nvSpPr>
      <dsp:spPr>
        <a:xfrm>
          <a:off x="2682006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F5D93-483F-4593-B5C1-50B93157CC1F}">
      <dsp:nvSpPr>
        <dsp:cNvPr id="0" name=""/>
        <dsp:cNvSpPr/>
      </dsp:nvSpPr>
      <dsp:spPr>
        <a:xfrm>
          <a:off x="3372315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372315" y="1219300"/>
        <a:ext cx="1070364" cy="812867"/>
      </dsp:txXfrm>
    </dsp:sp>
    <dsp:sp modelId="{DF84534D-4263-45C0-8935-0D03CDBB7936}">
      <dsp:nvSpPr>
        <dsp:cNvPr id="0" name=""/>
        <dsp:cNvSpPr/>
      </dsp:nvSpPr>
      <dsp:spPr>
        <a:xfrm>
          <a:off x="3805889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AC1D9-5F46-4B08-BE07-05B7938E0BF4}">
      <dsp:nvSpPr>
        <dsp:cNvPr id="0" name=""/>
        <dsp:cNvSpPr/>
      </dsp:nvSpPr>
      <dsp:spPr>
        <a:xfrm>
          <a:off x="449619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496197" y="0"/>
        <a:ext cx="1070364" cy="812867"/>
      </dsp:txXfrm>
    </dsp:sp>
    <dsp:sp modelId="{987F1D7D-C0A9-4CFD-9405-F635A350B4F5}">
      <dsp:nvSpPr>
        <dsp:cNvPr id="0" name=""/>
        <dsp:cNvSpPr/>
      </dsp:nvSpPr>
      <dsp:spPr>
        <a:xfrm>
          <a:off x="583690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AECF6-9091-44A3-97BF-C600E0E389FE}">
      <dsp:nvSpPr>
        <dsp:cNvPr id="0" name=""/>
        <dsp:cNvSpPr/>
      </dsp:nvSpPr>
      <dsp:spPr>
        <a:xfrm>
          <a:off x="562008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620080" y="1219300"/>
        <a:ext cx="1070364" cy="812867"/>
      </dsp:txXfrm>
    </dsp:sp>
    <dsp:sp modelId="{3C09F773-9C38-4F89-8189-C51B1766FC5A}">
      <dsp:nvSpPr>
        <dsp:cNvPr id="0" name=""/>
        <dsp:cNvSpPr/>
      </dsp:nvSpPr>
      <dsp:spPr>
        <a:xfrm>
          <a:off x="690847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0D3E1-1141-4123-A5BD-E31928545105}">
      <dsp:nvSpPr>
        <dsp:cNvPr id="0" name=""/>
        <dsp:cNvSpPr/>
      </dsp:nvSpPr>
      <dsp:spPr>
        <a:xfrm>
          <a:off x="6743963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743963" y="0"/>
        <a:ext cx="1070364" cy="812867"/>
      </dsp:txXfrm>
    </dsp:sp>
    <dsp:sp modelId="{C1FE1D79-3D44-44EF-900E-97D3EB1B1E58}">
      <dsp:nvSpPr>
        <dsp:cNvPr id="0" name=""/>
        <dsp:cNvSpPr/>
      </dsp:nvSpPr>
      <dsp:spPr>
        <a:xfrm>
          <a:off x="769429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09650"/>
          <a:ext cx="8683328" cy="812867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64E0C-397D-4F14-A370-7F3620FB6C9E}">
      <dsp:nvSpPr>
        <dsp:cNvPr id="0" name=""/>
        <dsp:cNvSpPr/>
      </dsp:nvSpPr>
      <dsp:spPr>
        <a:xfrm>
          <a:off x="66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67" y="0"/>
        <a:ext cx="1070364" cy="812867"/>
      </dsp:txXfrm>
    </dsp:sp>
    <dsp:sp modelId="{1FF35C99-A9C4-4458-8414-40A45D0A866A}">
      <dsp:nvSpPr>
        <dsp:cNvPr id="0" name=""/>
        <dsp:cNvSpPr/>
      </dsp:nvSpPr>
      <dsp:spPr>
        <a:xfrm>
          <a:off x="317988" y="831151"/>
          <a:ext cx="435723" cy="36986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A40B0-E301-448F-B1EA-57A3618106E0}">
      <dsp:nvSpPr>
        <dsp:cNvPr id="0" name=""/>
        <dsp:cNvSpPr/>
      </dsp:nvSpPr>
      <dsp:spPr>
        <a:xfrm>
          <a:off x="112455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24550" y="1219300"/>
        <a:ext cx="1070364" cy="812867"/>
      </dsp:txXfrm>
    </dsp:sp>
    <dsp:sp modelId="{236512E7-6A11-4FD2-A2D4-7447B2B8F6A2}">
      <dsp:nvSpPr>
        <dsp:cNvPr id="0" name=""/>
        <dsp:cNvSpPr/>
      </dsp:nvSpPr>
      <dsp:spPr>
        <a:xfrm>
          <a:off x="155812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607D7-CA61-409D-B3A8-048CD64A8B87}">
      <dsp:nvSpPr>
        <dsp:cNvPr id="0" name=""/>
        <dsp:cNvSpPr/>
      </dsp:nvSpPr>
      <dsp:spPr>
        <a:xfrm>
          <a:off x="2248432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248432" y="0"/>
        <a:ext cx="1070364" cy="812867"/>
      </dsp:txXfrm>
    </dsp:sp>
    <dsp:sp modelId="{AA488178-B3EA-431F-B69B-62756DA9F0C9}">
      <dsp:nvSpPr>
        <dsp:cNvPr id="0" name=""/>
        <dsp:cNvSpPr/>
      </dsp:nvSpPr>
      <dsp:spPr>
        <a:xfrm>
          <a:off x="2682006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F5D93-483F-4593-B5C1-50B93157CC1F}">
      <dsp:nvSpPr>
        <dsp:cNvPr id="0" name=""/>
        <dsp:cNvSpPr/>
      </dsp:nvSpPr>
      <dsp:spPr>
        <a:xfrm>
          <a:off x="3372315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372315" y="1219300"/>
        <a:ext cx="1070364" cy="812867"/>
      </dsp:txXfrm>
    </dsp:sp>
    <dsp:sp modelId="{DF84534D-4263-45C0-8935-0D03CDBB7936}">
      <dsp:nvSpPr>
        <dsp:cNvPr id="0" name=""/>
        <dsp:cNvSpPr/>
      </dsp:nvSpPr>
      <dsp:spPr>
        <a:xfrm>
          <a:off x="3805889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AC1D9-5F46-4B08-BE07-05B7938E0BF4}">
      <dsp:nvSpPr>
        <dsp:cNvPr id="0" name=""/>
        <dsp:cNvSpPr/>
      </dsp:nvSpPr>
      <dsp:spPr>
        <a:xfrm>
          <a:off x="4496197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496197" y="0"/>
        <a:ext cx="1070364" cy="812867"/>
      </dsp:txXfrm>
    </dsp:sp>
    <dsp:sp modelId="{987F1D7D-C0A9-4CFD-9405-F635A350B4F5}">
      <dsp:nvSpPr>
        <dsp:cNvPr id="0" name=""/>
        <dsp:cNvSpPr/>
      </dsp:nvSpPr>
      <dsp:spPr>
        <a:xfrm>
          <a:off x="583690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AECF6-9091-44A3-97BF-C600E0E389FE}">
      <dsp:nvSpPr>
        <dsp:cNvPr id="0" name=""/>
        <dsp:cNvSpPr/>
      </dsp:nvSpPr>
      <dsp:spPr>
        <a:xfrm>
          <a:off x="5620080" y="121930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620080" y="1219300"/>
        <a:ext cx="1070364" cy="812867"/>
      </dsp:txXfrm>
    </dsp:sp>
    <dsp:sp modelId="{3C09F773-9C38-4F89-8189-C51B1766FC5A}">
      <dsp:nvSpPr>
        <dsp:cNvPr id="0" name=""/>
        <dsp:cNvSpPr/>
      </dsp:nvSpPr>
      <dsp:spPr>
        <a:xfrm>
          <a:off x="6908477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0D3E1-1141-4123-A5BD-E31928545105}">
      <dsp:nvSpPr>
        <dsp:cNvPr id="0" name=""/>
        <dsp:cNvSpPr/>
      </dsp:nvSpPr>
      <dsp:spPr>
        <a:xfrm>
          <a:off x="6743963" y="0"/>
          <a:ext cx="1070364" cy="812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6743963" y="0"/>
        <a:ext cx="1070364" cy="812867"/>
      </dsp:txXfrm>
    </dsp:sp>
    <dsp:sp modelId="{C1FE1D79-3D44-44EF-900E-97D3EB1B1E58}">
      <dsp:nvSpPr>
        <dsp:cNvPr id="0" name=""/>
        <dsp:cNvSpPr/>
      </dsp:nvSpPr>
      <dsp:spPr>
        <a:xfrm>
          <a:off x="7694294" y="914475"/>
          <a:ext cx="203216" cy="203216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F4B2-9082-479B-9EC4-6140E80768DF}">
      <dsp:nvSpPr>
        <dsp:cNvPr id="0" name=""/>
        <dsp:cNvSpPr/>
      </dsp:nvSpPr>
      <dsp:spPr>
        <a:xfrm rot="5400000">
          <a:off x="5095898" y="-1779980"/>
          <a:ext cx="1585912" cy="554245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日（可转让日）由挂牌公司自行确定</a:t>
          </a:r>
          <a:endParaRPr lang="zh-CN" altLang="en-US" sz="2000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T-3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日（含</a:t>
          </a: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T-3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日）前发布公告</a:t>
          </a:r>
          <a:endParaRPr lang="zh-CN" altLang="en-US" sz="2000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T-2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日上午</a:t>
          </a: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12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：</a:t>
          </a:r>
          <a:r>
            <a:rPr lang="en-US" altLang="zh-CN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00</a:t>
          </a:r>
          <a:r>
            <a:rPr lang="zh-CN" altLang="en-US" sz="20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前上传公告</a:t>
          </a:r>
          <a:endParaRPr lang="zh-CN" altLang="en-US" sz="2000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3117629" y="275707"/>
        <a:ext cx="5465033" cy="1431076"/>
      </dsp:txXfrm>
    </dsp:sp>
    <dsp:sp modelId="{391F7A8A-5F55-40ED-96D4-76A8D0631CA0}">
      <dsp:nvSpPr>
        <dsp:cNvPr id="0" name=""/>
        <dsp:cNvSpPr/>
      </dsp:nvSpPr>
      <dsp:spPr>
        <a:xfrm>
          <a:off x="0" y="49"/>
          <a:ext cx="3117628" cy="19823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公告</a:t>
          </a:r>
          <a:endParaRPr lang="zh-CN" altLang="en-US" sz="65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96772" y="96821"/>
        <a:ext cx="2924084" cy="1788846"/>
      </dsp:txXfrm>
    </dsp:sp>
    <dsp:sp modelId="{B60A2EFC-0FAC-44CD-945B-BB5C300950EF}">
      <dsp:nvSpPr>
        <dsp:cNvPr id="0" name=""/>
        <dsp:cNvSpPr/>
      </dsp:nvSpPr>
      <dsp:spPr>
        <a:xfrm rot="5400000">
          <a:off x="5095898" y="301529"/>
          <a:ext cx="1585912" cy="554245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CN" altLang="en-US" sz="15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上传</a:t>
          </a:r>
          <a:r>
            <a:rPr lang="zh-CN" altLang="en-US" sz="15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完整的</a:t>
          </a:r>
          <a:r>
            <a:rPr lang="zh-CN" altLang="en-US" sz="15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验资报告需包括</a:t>
          </a:r>
          <a:r>
            <a:rPr lang="zh-CN" altLang="en-US" sz="1500" b="1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会计师事务所资格证书页营业执照、执业证书、证券期货相关业务许可证、注册会计师证书扫描件</a:t>
          </a:r>
          <a:r>
            <a:rPr lang="en-US" altLang="zh-CN" sz="1500" b="1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)</a:t>
          </a:r>
          <a:endParaRPr lang="zh-CN" altLang="en-US" sz="1500" b="1" kern="12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500" b="1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申报登记的数据、明细表中的数据、验资报告中的数据和开户资料保持一致（股东证券账户名称、身份证件号码）</a:t>
          </a:r>
          <a:endParaRPr lang="zh-CN" altLang="en-US" sz="1500" b="1" kern="12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3117629" y="2357216"/>
        <a:ext cx="5465033" cy="1431076"/>
      </dsp:txXfrm>
    </dsp:sp>
    <dsp:sp modelId="{668882C5-6CFD-41B5-9C5A-705F962826BF}">
      <dsp:nvSpPr>
        <dsp:cNvPr id="0" name=""/>
        <dsp:cNvSpPr/>
      </dsp:nvSpPr>
      <dsp:spPr>
        <a:xfrm>
          <a:off x="0" y="2081559"/>
          <a:ext cx="3117628" cy="19823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材料</a:t>
          </a:r>
          <a:endParaRPr lang="zh-CN" altLang="en-US" sz="65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96772" y="2178331"/>
        <a:ext cx="2924084" cy="17888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22525"/>
          <a:ext cx="7632226" cy="830034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5FE0CA-1D35-42D4-AFF6-F263AC1CBAA7}">
      <dsp:nvSpPr>
        <dsp:cNvPr id="0" name=""/>
        <dsp:cNvSpPr/>
      </dsp:nvSpPr>
      <dsp:spPr>
        <a:xfrm>
          <a:off x="1886" y="0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886" y="0"/>
        <a:ext cx="1098436" cy="830034"/>
      </dsp:txXfrm>
    </dsp:sp>
    <dsp:sp modelId="{9CFD83E7-9523-4066-BCA6-3986ED4EC5D4}">
      <dsp:nvSpPr>
        <dsp:cNvPr id="0" name=""/>
        <dsp:cNvSpPr/>
      </dsp:nvSpPr>
      <dsp:spPr>
        <a:xfrm>
          <a:off x="447350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E77F31-AA61-4D91-935F-75D4C9D8327D}">
      <dsp:nvSpPr>
        <dsp:cNvPr id="0" name=""/>
        <dsp:cNvSpPr/>
      </dsp:nvSpPr>
      <dsp:spPr>
        <a:xfrm>
          <a:off x="1155245" y="1245051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155245" y="1245051"/>
        <a:ext cx="1098436" cy="830034"/>
      </dsp:txXfrm>
    </dsp:sp>
    <dsp:sp modelId="{7D778DC9-5CCF-4B98-B36D-38D416DA5160}">
      <dsp:nvSpPr>
        <dsp:cNvPr id="0" name=""/>
        <dsp:cNvSpPr/>
      </dsp:nvSpPr>
      <dsp:spPr>
        <a:xfrm>
          <a:off x="1600709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959FAC-DF5C-4250-9780-530812507258}">
      <dsp:nvSpPr>
        <dsp:cNvPr id="0" name=""/>
        <dsp:cNvSpPr/>
      </dsp:nvSpPr>
      <dsp:spPr>
        <a:xfrm>
          <a:off x="2308603" y="0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308603" y="0"/>
        <a:ext cx="1098436" cy="830034"/>
      </dsp:txXfrm>
    </dsp:sp>
    <dsp:sp modelId="{ADD14A78-D7BA-40E6-B35C-E6257CAC41FF}">
      <dsp:nvSpPr>
        <dsp:cNvPr id="0" name=""/>
        <dsp:cNvSpPr/>
      </dsp:nvSpPr>
      <dsp:spPr>
        <a:xfrm>
          <a:off x="2754068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0A0FE4-A8DD-475A-BABC-ED22F42B6973}">
      <dsp:nvSpPr>
        <dsp:cNvPr id="0" name=""/>
        <dsp:cNvSpPr/>
      </dsp:nvSpPr>
      <dsp:spPr>
        <a:xfrm>
          <a:off x="3461962" y="1245051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461962" y="1245051"/>
        <a:ext cx="1098436" cy="830034"/>
      </dsp:txXfrm>
    </dsp:sp>
    <dsp:sp modelId="{EFE9F0F2-8FFC-4DE6-8227-10480624A1DB}">
      <dsp:nvSpPr>
        <dsp:cNvPr id="0" name=""/>
        <dsp:cNvSpPr/>
      </dsp:nvSpPr>
      <dsp:spPr>
        <a:xfrm>
          <a:off x="3907426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7BE992-7548-4553-BAE4-3A59B8A42690}">
      <dsp:nvSpPr>
        <dsp:cNvPr id="0" name=""/>
        <dsp:cNvSpPr/>
      </dsp:nvSpPr>
      <dsp:spPr>
        <a:xfrm>
          <a:off x="4615321" y="0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615321" y="0"/>
        <a:ext cx="1098436" cy="830034"/>
      </dsp:txXfrm>
    </dsp:sp>
    <dsp:sp modelId="{20C3564A-24D7-45C6-8D30-99D046D9C032}">
      <dsp:nvSpPr>
        <dsp:cNvPr id="0" name=""/>
        <dsp:cNvSpPr/>
      </dsp:nvSpPr>
      <dsp:spPr>
        <a:xfrm>
          <a:off x="5060785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F625A8-F50A-42D8-B5FF-3BF2CC9108F5}">
      <dsp:nvSpPr>
        <dsp:cNvPr id="0" name=""/>
        <dsp:cNvSpPr/>
      </dsp:nvSpPr>
      <dsp:spPr>
        <a:xfrm>
          <a:off x="5768679" y="1245051"/>
          <a:ext cx="1098436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768679" y="1245051"/>
        <a:ext cx="1098436" cy="830034"/>
      </dsp:txXfrm>
    </dsp:sp>
    <dsp:sp modelId="{21EF5B3F-97B3-4DA2-88EE-6438719CF716}">
      <dsp:nvSpPr>
        <dsp:cNvPr id="0" name=""/>
        <dsp:cNvSpPr/>
      </dsp:nvSpPr>
      <dsp:spPr>
        <a:xfrm>
          <a:off x="6214144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1FF94-9E6D-4995-BD3F-1F21CF928E0D}">
      <dsp:nvSpPr>
        <dsp:cNvPr id="0" name=""/>
        <dsp:cNvSpPr/>
      </dsp:nvSpPr>
      <dsp:spPr>
        <a:xfrm>
          <a:off x="0" y="622525"/>
          <a:ext cx="7632226" cy="830034"/>
        </a:xfrm>
        <a:prstGeom prst="notchedRightArrow">
          <a:avLst/>
        </a:prstGeom>
        <a:solidFill>
          <a:srgbClr val="BCDBE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5FE0CA-1D35-42D4-AFF6-F263AC1CBAA7}">
      <dsp:nvSpPr>
        <dsp:cNvPr id="0" name=""/>
        <dsp:cNvSpPr/>
      </dsp:nvSpPr>
      <dsp:spPr>
        <a:xfrm>
          <a:off x="3018" y="0"/>
          <a:ext cx="1319801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3018" y="0"/>
        <a:ext cx="1319801" cy="830034"/>
      </dsp:txXfrm>
    </dsp:sp>
    <dsp:sp modelId="{9CFD83E7-9523-4066-BCA6-3986ED4EC5D4}">
      <dsp:nvSpPr>
        <dsp:cNvPr id="0" name=""/>
        <dsp:cNvSpPr/>
      </dsp:nvSpPr>
      <dsp:spPr>
        <a:xfrm>
          <a:off x="559164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E77F31-AA61-4D91-935F-75D4C9D8327D}">
      <dsp:nvSpPr>
        <dsp:cNvPr id="0" name=""/>
        <dsp:cNvSpPr/>
      </dsp:nvSpPr>
      <dsp:spPr>
        <a:xfrm>
          <a:off x="1388809" y="1245051"/>
          <a:ext cx="1319801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1388809" y="1245051"/>
        <a:ext cx="1319801" cy="830034"/>
      </dsp:txXfrm>
    </dsp:sp>
    <dsp:sp modelId="{7D778DC9-5CCF-4B98-B36D-38D416DA5160}">
      <dsp:nvSpPr>
        <dsp:cNvPr id="0" name=""/>
        <dsp:cNvSpPr/>
      </dsp:nvSpPr>
      <dsp:spPr>
        <a:xfrm>
          <a:off x="1944956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A6B996-148F-49B1-8DA8-35A3AC311720}">
      <dsp:nvSpPr>
        <dsp:cNvPr id="0" name=""/>
        <dsp:cNvSpPr/>
      </dsp:nvSpPr>
      <dsp:spPr>
        <a:xfrm>
          <a:off x="2774601" y="0"/>
          <a:ext cx="1319801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2774601" y="0"/>
        <a:ext cx="1319801" cy="830034"/>
      </dsp:txXfrm>
    </dsp:sp>
    <dsp:sp modelId="{56F7F697-ED82-49DE-9C02-2AE8A8F13987}">
      <dsp:nvSpPr>
        <dsp:cNvPr id="0" name=""/>
        <dsp:cNvSpPr/>
      </dsp:nvSpPr>
      <dsp:spPr>
        <a:xfrm>
          <a:off x="3330747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55DC79-8BD8-4B0A-AE87-3DDD2B1657FC}">
      <dsp:nvSpPr>
        <dsp:cNvPr id="0" name=""/>
        <dsp:cNvSpPr/>
      </dsp:nvSpPr>
      <dsp:spPr>
        <a:xfrm>
          <a:off x="4160392" y="1245051"/>
          <a:ext cx="1319801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4160392" y="1245051"/>
        <a:ext cx="1319801" cy="830034"/>
      </dsp:txXfrm>
    </dsp:sp>
    <dsp:sp modelId="{B8DA20BC-05FF-4DFE-80C0-5C634631910F}">
      <dsp:nvSpPr>
        <dsp:cNvPr id="0" name=""/>
        <dsp:cNvSpPr/>
      </dsp:nvSpPr>
      <dsp:spPr>
        <a:xfrm>
          <a:off x="4716538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9CA29-FABA-4209-B1B9-F8B1E777C819}">
      <dsp:nvSpPr>
        <dsp:cNvPr id="0" name=""/>
        <dsp:cNvSpPr/>
      </dsp:nvSpPr>
      <dsp:spPr>
        <a:xfrm>
          <a:off x="5546183" y="0"/>
          <a:ext cx="1319801" cy="830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latin typeface="楷体" pitchFamily="49" charset="-122"/>
            <a:ea typeface="楷体" pitchFamily="49" charset="-122"/>
          </a:endParaRPr>
        </a:p>
      </dsp:txBody>
      <dsp:txXfrm>
        <a:off x="5546183" y="0"/>
        <a:ext cx="1319801" cy="830034"/>
      </dsp:txXfrm>
    </dsp:sp>
    <dsp:sp modelId="{5017F307-5544-4E7B-A62E-4955B1B4473F}">
      <dsp:nvSpPr>
        <dsp:cNvPr id="0" name=""/>
        <dsp:cNvSpPr/>
      </dsp:nvSpPr>
      <dsp:spPr>
        <a:xfrm>
          <a:off x="6102329" y="933788"/>
          <a:ext cx="207508" cy="20750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593125" y="0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CFCD0B-5A31-4BCF-BC29-D582D8AE0F37}" type="datetimeFigureOut">
              <a:rPr lang="zh-CN" altLang="en-US" smtClean="0"/>
              <a:pPr/>
              <a:t>2017/6/17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593125" y="6456612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A22C6F2-F9B5-4A0A-A01B-23C37C4BD3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77756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593125" y="0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C63D855-9DD5-4256-A3CF-5669DF076638}" type="datetimeFigureOut">
              <a:rPr lang="zh-CN" altLang="en-US"/>
              <a:pPr>
                <a:defRPr/>
              </a:pPr>
              <a:t>2017/6/17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87426" y="3228896"/>
            <a:ext cx="7899400" cy="3058954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593125" y="6456612"/>
            <a:ext cx="4278841" cy="33988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213B38CB-0EDD-4A5B-806E-1657456F2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543764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236913" y="509588"/>
            <a:ext cx="3400425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530465-6E68-460D-BDA3-D938197ADF0F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9038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502025" y="477838"/>
            <a:ext cx="3182938" cy="2386012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流程图简单介绍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31145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如果新增股东涉及私募基金、等基金理财产品，则需产品向基金业协会备案，券商提交材料时要按照备案文件和开户情况提交明细，以防出现名称、证件号码不一致的情况。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502025" y="477838"/>
            <a:ext cx="3182938" cy="2386012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流程图简单介绍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890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把业务状态的突出框去掉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没有对应股份性质填写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，户数要和证件号码一致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85477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产品登记：开户名称、股转明细表和验资报告三者保持一致，核对开户名称</a:t>
            </a:r>
            <a:r>
              <a:rPr lang="en-US" altLang="zh-CN" dirty="0" smtClean="0"/>
              <a:t>1</a:t>
            </a:r>
            <a:r>
              <a:rPr lang="zh-CN" altLang="en-US" dirty="0" smtClean="0"/>
              <a:t>和基金备案名称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18977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股东交易券商对应托管单元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7368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236913" y="509588"/>
            <a:ext cx="3400425" cy="25495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173493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502025" y="477838"/>
            <a:ext cx="3182938" cy="2386012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一开始可以提到中国结算的业务都是申报制（发行人自行申报）及核准（等股转数据来了才能做，同时比对股转数据、发行人申报数据，以及其他必需文件）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890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提示核对数据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105673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502025" y="477838"/>
            <a:ext cx="3182938" cy="2386012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流程图简单介绍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890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74877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502025" y="477838"/>
            <a:ext cx="3182938" cy="2386012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流程图简单介绍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8905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解限披露公告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55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173493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20733F0B-EA3B-417D-B4A3-DFA133043B59}" type="slidenum">
              <a:rPr lang="zh-CN" altLang="en-US">
                <a:solidFill>
                  <a:srgbClr val="000000"/>
                </a:solidFill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794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76113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6703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77778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3B38CB-0EDD-4A5B-806E-1657456F2C61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D7169-528F-42E0-A4AC-1BF7FBFD5650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173493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D07DD11-48DD-49DE-9262-E8EF9552C92A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3834" y="0"/>
            <a:ext cx="1328718" cy="78579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0CF89-5729-4DCD-8B62-E8C15E0617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A34FC-7B2F-4CD1-AC1F-4C83D177FE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02FF57-6340-42A2-9D14-BB5BFD052EFD}" type="slidenum">
              <a:rPr lang="zh-CN" altLang="en-US"/>
              <a:pPr/>
              <a:t>‹#›</a:t>
            </a:fld>
            <a:endParaRPr lang="zh-CN" altLang="en-US" sz="1500" dirty="0">
              <a:solidFill>
                <a:schemeClr val="tx1"/>
              </a:solidFill>
            </a:endParaRPr>
          </a:p>
        </p:txBody>
      </p:sp>
      <p:pic>
        <p:nvPicPr>
          <p:cNvPr id="6" name="图片 5" descr="log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43834" y="6215083"/>
            <a:ext cx="1323248" cy="500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744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3834" y="0"/>
            <a:ext cx="1328718" cy="78579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8D94F-7DCC-4583-8942-8B98B6C16D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CD098-78B4-48FB-9ABD-58F41A0A2D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3834" y="0"/>
            <a:ext cx="1328718" cy="78579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56D93-8837-47EA-BB15-02C842476E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3834" y="0"/>
            <a:ext cx="1328718" cy="78579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C2942-D4F8-4AB9-B6D8-770EF0DDB0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3834" y="0"/>
            <a:ext cx="1328718" cy="78579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1960D-00AB-4261-AAFD-7ECD3C9968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367094" y="6429396"/>
            <a:ext cx="2133600" cy="285752"/>
          </a:xfrm>
          <a:ln/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31BCE-0B4E-472F-AF34-F64EBE33E9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C08-7FFA-428E-AD69-5E0D1ACE3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8992" y="6215082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86393A7-F7EA-4368-B800-B7441B8B5113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10" name="图片 9" descr="捕获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428596" y="0"/>
            <a:ext cx="8715404" cy="7857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cchen\Desktop\图片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077" y="2591122"/>
            <a:ext cx="8680450" cy="351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85348" y="3143248"/>
            <a:ext cx="3929090" cy="513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7263" tIns="53631" rIns="107263" bIns="53631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新三板股份登记业务介绍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571474" y="5810270"/>
            <a:ext cx="2016125" cy="29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63" tIns="53631" rIns="107263" bIns="5363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D4D4D"/>
                </a:solidFill>
              </a:rPr>
              <a:t>www.chinaclear.cn </a:t>
            </a:r>
          </a:p>
        </p:txBody>
      </p:sp>
      <p:pic>
        <p:nvPicPr>
          <p:cNvPr id="205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85861"/>
            <a:ext cx="91440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607889" y="1800327"/>
            <a:ext cx="6265863" cy="6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63" tIns="53631" rIns="107263" bIns="53631">
            <a:spAutoFit/>
          </a:bodyPr>
          <a:lstStyle/>
          <a:p>
            <a:r>
              <a:rPr lang="en-US" altLang="zh-CN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Securities Depository </a:t>
            </a:r>
          </a:p>
          <a:p>
            <a:r>
              <a:rPr lang="en-US" altLang="zh-CN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Clearing Corporation Limited</a:t>
            </a: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4294967295"/>
          </p:nvPr>
        </p:nvSpPr>
        <p:spPr>
          <a:xfrm>
            <a:off x="2915816" y="6374978"/>
            <a:ext cx="2895600" cy="47625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z="1400" dirty="0" smtClean="0"/>
              <a:t>1</a:t>
            </a:r>
            <a:endParaRPr lang="en-US" altLang="zh-CN" sz="1400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30398" y="3929486"/>
            <a:ext cx="4038991" cy="107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7263" tIns="53631" rIns="107263" bIns="53631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中国结算北京分公司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|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发行人业务部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2017.6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太原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46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37" y="1457332"/>
            <a:ext cx="55530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 bwMode="gray">
          <a:xfrm>
            <a:off x="4714876" y="1928802"/>
            <a:ext cx="785818" cy="71438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 bwMode="gray">
          <a:xfrm>
            <a:off x="285720" y="1643050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 bwMode="gray">
          <a:xfrm>
            <a:off x="285720" y="2643182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 bwMode="gray">
          <a:xfrm>
            <a:off x="357158" y="4500570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3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371993"/>
            <a:ext cx="29241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500826" y="1795525"/>
            <a:ext cx="249299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密码：</a:t>
            </a:r>
            <a:endParaRPr lang="en-US" altLang="zh-CN" sz="2000" b="1" dirty="0" smtClean="0"/>
          </a:p>
          <a:p>
            <a:r>
              <a:rPr lang="zh-CN" altLang="en-US" dirty="0" smtClean="0"/>
              <a:t>注册用户时设置</a:t>
            </a:r>
            <a:endParaRPr lang="en-US" altLang="zh-CN" dirty="0" smtClean="0"/>
          </a:p>
          <a:p>
            <a:r>
              <a:rPr lang="zh-CN" altLang="en-US" dirty="0" smtClean="0"/>
              <a:t>的，区分大小写。一天</a:t>
            </a:r>
            <a:endParaRPr lang="en-US" altLang="zh-CN" dirty="0" smtClean="0"/>
          </a:p>
          <a:p>
            <a:r>
              <a:rPr lang="zh-CN" altLang="en-US" dirty="0" smtClean="0"/>
              <a:t>输错</a:t>
            </a:r>
            <a:r>
              <a:rPr lang="en-US" altLang="zh-CN" b="1" dirty="0" smtClean="0"/>
              <a:t>8</a:t>
            </a:r>
            <a:r>
              <a:rPr lang="zh-CN" altLang="en-US" dirty="0" smtClean="0"/>
              <a:t>次密码后，当日</a:t>
            </a:r>
            <a:endParaRPr lang="en-US" altLang="zh-CN" dirty="0" smtClean="0"/>
          </a:p>
          <a:p>
            <a:r>
              <a:rPr lang="zh-CN" altLang="en-US" dirty="0" smtClean="0"/>
              <a:t>将无法登录。</a:t>
            </a:r>
            <a:endParaRPr lang="en-US" altLang="zh-CN" dirty="0" smtClean="0"/>
          </a:p>
          <a:p>
            <a:r>
              <a:rPr lang="zh-CN" altLang="en-US" dirty="0" smtClean="0"/>
              <a:t>解决办法：使用“找回</a:t>
            </a:r>
            <a:endParaRPr lang="en-US" altLang="zh-CN" dirty="0" smtClean="0"/>
          </a:p>
          <a:p>
            <a:r>
              <a:rPr lang="zh-CN" altLang="en-US" dirty="0" smtClean="0"/>
              <a:t>密码”功能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72264" y="4349787"/>
            <a:ext cx="239039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PIN</a:t>
            </a:r>
            <a:r>
              <a:rPr lang="zh-CN" altLang="en-US" sz="2000" b="1" dirty="0" smtClean="0"/>
              <a:t>码：</a:t>
            </a:r>
            <a:endParaRPr lang="en-US" altLang="zh-CN" sz="2000" b="1" dirty="0" smtClean="0"/>
          </a:p>
          <a:p>
            <a:r>
              <a:rPr lang="zh-CN" altLang="en-US" dirty="0" smtClean="0"/>
              <a:t>默认</a:t>
            </a:r>
            <a:r>
              <a:rPr lang="en-US" altLang="zh-CN" dirty="0" smtClean="0"/>
              <a:t>12345678</a:t>
            </a:r>
            <a:r>
              <a:rPr lang="zh-CN" altLang="en-US" dirty="0" smtClean="0"/>
              <a:t>。一天</a:t>
            </a:r>
            <a:endParaRPr lang="en-US" altLang="zh-CN" dirty="0" smtClean="0"/>
          </a:p>
          <a:p>
            <a:r>
              <a:rPr lang="zh-CN" altLang="en-US" dirty="0" smtClean="0"/>
              <a:t>输错</a:t>
            </a:r>
            <a:r>
              <a:rPr lang="en-US" altLang="zh-CN" b="1" dirty="0" smtClean="0"/>
              <a:t>5</a:t>
            </a:r>
            <a:r>
              <a:rPr lang="zh-CN" altLang="en-US" dirty="0" smtClean="0"/>
              <a:t>次后，用户被锁</a:t>
            </a:r>
            <a:endParaRPr lang="en-US" altLang="zh-CN" dirty="0" smtClean="0"/>
          </a:p>
          <a:p>
            <a:r>
              <a:rPr lang="zh-CN" altLang="en-US" dirty="0" smtClean="0"/>
              <a:t>死，请拨打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010-6230</a:t>
            </a: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4466-671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解锁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928670"/>
            <a:ext cx="6952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输入用户名、密码及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PIN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码，登录网上用户平台</a:t>
            </a:r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928662" y="142852"/>
            <a:ext cx="728667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发行人网上业务平台介绍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fysxry\Desktop\捕获88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1556792"/>
            <a:ext cx="7632848" cy="4395734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 bwMode="gray">
          <a:xfrm>
            <a:off x="785786" y="3643314"/>
            <a:ext cx="1714512" cy="35719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 bwMode="gray">
          <a:xfrm>
            <a:off x="729341" y="4872010"/>
            <a:ext cx="1714512" cy="35719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 bwMode="gray">
          <a:xfrm>
            <a:off x="755576" y="4005064"/>
            <a:ext cx="1728192" cy="28575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899428"/>
            <a:ext cx="6952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基本功能页面</a:t>
            </a:r>
            <a:endPara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 bwMode="auto">
          <a:xfrm flipV="1">
            <a:off x="2571736" y="2770098"/>
            <a:ext cx="714380" cy="71438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26" name="直接箭头连接符 25"/>
          <p:cNvCxnSpPr/>
          <p:nvPr/>
        </p:nvCxnSpPr>
        <p:spPr bwMode="auto">
          <a:xfrm>
            <a:off x="3071802" y="2912974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arrow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9" name="右箭头 28"/>
          <p:cNvSpPr/>
          <p:nvPr/>
        </p:nvSpPr>
        <p:spPr bwMode="gray">
          <a:xfrm>
            <a:off x="2489468" y="5013176"/>
            <a:ext cx="714380" cy="142876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 bwMode="gray">
          <a:xfrm>
            <a:off x="785786" y="2214554"/>
            <a:ext cx="1714512" cy="35719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 bwMode="gray">
          <a:xfrm>
            <a:off x="2483768" y="2357430"/>
            <a:ext cx="714380" cy="142876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1214414" y="142852"/>
            <a:ext cx="72152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发行人网上业务平台介绍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右箭头 27"/>
          <p:cNvSpPr/>
          <p:nvPr/>
        </p:nvSpPr>
        <p:spPr bwMode="gray">
          <a:xfrm>
            <a:off x="2483768" y="3573016"/>
            <a:ext cx="714380" cy="142876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  <p:pic>
        <p:nvPicPr>
          <p:cNvPr id="31" name="图片 30" descr="捕获.PNG"/>
          <p:cNvPicPr>
            <a:picLocks noChangeAspect="1"/>
          </p:cNvPicPr>
          <p:nvPr/>
        </p:nvPicPr>
        <p:blipFill>
          <a:blip r:embed="rId3" cstate="print"/>
          <a:srcRect l="39218" r="52838" b="39421"/>
          <a:stretch>
            <a:fillRect/>
          </a:stretch>
        </p:blipFill>
        <p:spPr>
          <a:xfrm>
            <a:off x="3203848" y="2348880"/>
            <a:ext cx="4248472" cy="1440160"/>
          </a:xfrm>
          <a:prstGeom prst="rect">
            <a:avLst/>
          </a:prstGeom>
        </p:spPr>
      </p:pic>
      <p:sp>
        <p:nvSpPr>
          <p:cNvPr id="30" name="右箭头 29"/>
          <p:cNvSpPr/>
          <p:nvPr/>
        </p:nvSpPr>
        <p:spPr bwMode="gray">
          <a:xfrm>
            <a:off x="2483768" y="4222228"/>
            <a:ext cx="714380" cy="142876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 bwMode="gray">
          <a:xfrm>
            <a:off x="3286116" y="2143116"/>
            <a:ext cx="2500330" cy="571504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办理股份登记业务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 bwMode="gray">
          <a:xfrm>
            <a:off x="2942606" y="3361552"/>
            <a:ext cx="3357586" cy="571504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修改挂牌公司名称、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营业执照号码等信息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 descr="捕获.PNG"/>
          <p:cNvPicPr>
            <a:picLocks noChangeAspect="1"/>
          </p:cNvPicPr>
          <p:nvPr/>
        </p:nvPicPr>
        <p:blipFill>
          <a:blip r:embed="rId3" cstate="print"/>
          <a:srcRect l="39218" r="52838" b="39421"/>
          <a:stretch>
            <a:fillRect/>
          </a:stretch>
        </p:blipFill>
        <p:spPr>
          <a:xfrm>
            <a:off x="3203848" y="4509120"/>
            <a:ext cx="4248472" cy="144016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 bwMode="gray">
          <a:xfrm>
            <a:off x="3347864" y="4005064"/>
            <a:ext cx="1928858" cy="571504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修改经办人信息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 bwMode="gray">
          <a:xfrm>
            <a:off x="2935766" y="4786322"/>
            <a:ext cx="5136696" cy="1000132"/>
          </a:xfrm>
          <a:prstGeom prst="ellipse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及时维护发票信息，具体内容见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微信公众号“新三板股份登记”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.JPG"/>
          <p:cNvPicPr>
            <a:picLocks noChangeAspect="1"/>
          </p:cNvPicPr>
          <p:nvPr/>
        </p:nvPicPr>
        <p:blipFill>
          <a:blip r:embed="rId3" cstate="print"/>
          <a:srcRect t="9877"/>
          <a:stretch>
            <a:fillRect/>
          </a:stretch>
        </p:blipFill>
        <p:spPr>
          <a:xfrm>
            <a:off x="142876" y="1357298"/>
            <a:ext cx="9001156" cy="4786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gray">
          <a:xfrm>
            <a:off x="2500298" y="3143248"/>
            <a:ext cx="6357982" cy="300039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 bwMode="gray">
          <a:xfrm>
            <a:off x="2500298" y="1643050"/>
            <a:ext cx="6357982" cy="1500768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 bwMode="gray">
          <a:xfrm>
            <a:off x="214282" y="1714488"/>
            <a:ext cx="2143140" cy="2071702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 bwMode="gray">
          <a:xfrm>
            <a:off x="214282" y="3786190"/>
            <a:ext cx="2143140" cy="228601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椭圆 11"/>
          <p:cNvSpPr/>
          <p:nvPr/>
        </p:nvSpPr>
        <p:spPr bwMode="gray">
          <a:xfrm>
            <a:off x="-32" y="1571612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500034" y="1571612"/>
            <a:ext cx="1071570" cy="42862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公共功能</a:t>
            </a:r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 bwMode="gray">
          <a:xfrm>
            <a:off x="71406" y="3571876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 bwMode="gray">
          <a:xfrm>
            <a:off x="571440" y="3571876"/>
            <a:ext cx="1285916" cy="42862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发行人业务</a:t>
            </a:r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 bwMode="gray">
          <a:xfrm>
            <a:off x="2285984" y="1643050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3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 bwMode="gray">
          <a:xfrm>
            <a:off x="2786018" y="1571612"/>
            <a:ext cx="1285916" cy="42862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通知公告</a:t>
            </a:r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 bwMode="gray">
          <a:xfrm>
            <a:off x="2285984" y="2928934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4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 bwMode="gray">
          <a:xfrm>
            <a:off x="2786018" y="2928934"/>
            <a:ext cx="1500230" cy="42862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在办业务列表</a:t>
            </a:r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3528" y="908720"/>
            <a:ext cx="6952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业务办理页面</a:t>
            </a:r>
            <a:endPara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1214414" y="142852"/>
            <a:ext cx="72152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发行人网上业务平台介绍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85720" y="916528"/>
            <a:ext cx="6952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业务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申报页面</a:t>
            </a:r>
            <a:endPara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1214414" y="142852"/>
            <a:ext cx="72152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发行人网上业务平台介绍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" name="图片 26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0426"/>
            <a:ext cx="7858181" cy="4714908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711200" y="142852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系统设置及修复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571472" y="871363"/>
            <a:ext cx="8001056" cy="180049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000" b="1" dirty="0" smtClean="0"/>
              <a:t>电脑设置要求：</a:t>
            </a:r>
            <a:endParaRPr lang="en-US" altLang="zh-CN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FF0000"/>
                </a:solidFill>
              </a:rPr>
              <a:t>按照提示安装驱动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FF0000"/>
                </a:solidFill>
              </a:rPr>
              <a:t>将</a:t>
            </a:r>
            <a:r>
              <a:rPr lang="en-US" altLang="zh-CN" dirty="0" smtClean="0">
                <a:solidFill>
                  <a:srgbClr val="FF0000"/>
                </a:solidFill>
              </a:rPr>
              <a:t>chinaclear.cn</a:t>
            </a:r>
            <a:r>
              <a:rPr lang="zh-CN" altLang="en-US" dirty="0" smtClean="0">
                <a:solidFill>
                  <a:srgbClr val="FF0000"/>
                </a:solidFill>
              </a:rPr>
              <a:t>添加到兼容性视图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b="1" dirty="0" smtClean="0"/>
              <a:t>提示：系统升级等会导致设置失效，请在升级后重复上面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个步骤</a:t>
            </a:r>
            <a:endParaRPr lang="en-US" altLang="zh-CN" b="1" dirty="0" smtClean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303296"/>
              </p:ext>
            </p:extLst>
          </p:nvPr>
        </p:nvGraphicFramePr>
        <p:xfrm>
          <a:off x="571472" y="2857496"/>
          <a:ext cx="8215370" cy="3205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147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006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系统异常现象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解决方案（以下</a:t>
                      </a:r>
                      <a:r>
                        <a:rPr lang="en-US" altLang="zh-CN" dirty="0" smtClean="0"/>
                        <a:t>2</a:t>
                      </a:r>
                      <a:r>
                        <a:rPr lang="zh-CN" altLang="en-US" dirty="0" smtClean="0"/>
                        <a:t>种任选一种即可）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无法弹出登录页面</a:t>
                      </a:r>
                      <a:endParaRPr lang="en-US" altLang="zh-CN" dirty="0" smtClean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zh-CN" altLang="en-US" dirty="0" smtClean="0"/>
                        <a:t>按照</a:t>
                      </a:r>
                      <a:r>
                        <a:rPr lang="en-US" altLang="zh-CN" dirty="0" smtClean="0"/>
                        <a:t>《</a:t>
                      </a:r>
                      <a:r>
                        <a:rPr lang="zh-CN" altLang="en-US" dirty="0" smtClean="0"/>
                        <a:t>指南</a:t>
                      </a:r>
                      <a:r>
                        <a:rPr lang="en-US" altLang="zh-CN" dirty="0" smtClean="0"/>
                        <a:t>》16~23</a:t>
                      </a:r>
                      <a:r>
                        <a:rPr lang="zh-CN" altLang="en-US" dirty="0" smtClean="0"/>
                        <a:t>页提示操作</a:t>
                      </a:r>
                      <a:endParaRPr lang="en-US" altLang="zh-CN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altLang="zh-CN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2. </a:t>
                      </a:r>
                      <a:r>
                        <a:rPr lang="zh-CN" altLang="en-US" dirty="0" smtClean="0"/>
                        <a:t>使用“中国结算安全助手</a:t>
                      </a:r>
                      <a:r>
                        <a:rPr lang="en-US" altLang="zh-CN" dirty="0" smtClean="0"/>
                        <a:t>v1.0.5</a:t>
                      </a:r>
                      <a:r>
                        <a:rPr lang="zh-CN" altLang="en-US" dirty="0" smtClean="0"/>
                        <a:t>”一键修复（下载路径：登录中国结算官网“</a:t>
                      </a:r>
                      <a:r>
                        <a:rPr lang="en-US" altLang="zh-CN" dirty="0" smtClean="0"/>
                        <a:t>www.chinaclear.cn</a:t>
                      </a:r>
                      <a:r>
                        <a:rPr lang="zh-CN" altLang="en-US" dirty="0" smtClean="0"/>
                        <a:t>”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“服务支持”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“软件下载”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“中国结算安全助手</a:t>
                      </a:r>
                      <a:r>
                        <a:rPr lang="en-US" altLang="zh-CN" dirty="0" smtClean="0"/>
                        <a:t>V1.0.5</a:t>
                      </a:r>
                      <a:r>
                        <a:rPr lang="zh-CN" altLang="en-US" dirty="0" smtClean="0"/>
                        <a:t>”），并将</a:t>
                      </a:r>
                      <a:r>
                        <a:rPr lang="en-US" altLang="zh-CN" dirty="0" smtClean="0"/>
                        <a:t>chinaclear.cn</a:t>
                      </a:r>
                      <a:r>
                        <a:rPr lang="zh-CN" altLang="en-US" dirty="0" smtClean="0"/>
                        <a:t>添加到兼容性视图</a:t>
                      </a:r>
                      <a:endParaRPr lang="en-US" altLang="zh-CN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无法链接到网络</a:t>
                      </a:r>
                      <a:endParaRPr lang="en-US" altLang="zh-CN" dirty="0" smtClean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打开网页后无内容或出现乱码</a:t>
                      </a:r>
                      <a:endParaRPr lang="en-US" altLang="zh-CN" dirty="0" smtClean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点击网页内按钮无反应</a:t>
                      </a:r>
                      <a:endParaRPr lang="en-US" altLang="zh-CN" dirty="0" smtClean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14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428992" y="2857496"/>
            <a:ext cx="492922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2400"/>
              </a:spcBef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股份登记业务介绍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90" y="15716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253191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3734" y="2857496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8452" y="3357562"/>
            <a:ext cx="6215106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股份登记的</a:t>
            </a:r>
            <a:r>
              <a:rPr lang="en-US" altLang="zh-CN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要素</a:t>
            </a:r>
            <a:endParaRPr lang="en-US" altLang="zh-CN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新增股份登记业务介绍</a:t>
            </a:r>
            <a:endParaRPr lang="en-US" altLang="zh-CN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解除限售、限售登记业务介绍</a:t>
            </a:r>
            <a:endParaRPr lang="zh-CN" altLang="en-US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4924" y="1268760"/>
            <a:ext cx="349590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、证券代码、证券简称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、证券账户名称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、证券账户号码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、证件号码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、登记股东性质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、托管单元编码</a:t>
            </a:r>
            <a:endParaRPr lang="en-US" altLang="zh-CN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、股份性质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、登记股数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2"/>
          <p:cNvSpPr>
            <a:spLocks noChangeArrowheads="1"/>
          </p:cNvSpPr>
          <p:nvPr/>
        </p:nvSpPr>
        <p:spPr bwMode="auto">
          <a:xfrm>
            <a:off x="390306" y="22476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股份登记的</a:t>
            </a:r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要素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16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4"/>
          <p:cNvSpPr/>
          <p:nvPr/>
        </p:nvSpPr>
        <p:spPr>
          <a:xfrm>
            <a:off x="7786710" y="5357826"/>
            <a:ext cx="1129973" cy="8145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内部流程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2439" y="91628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新增股份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发行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686" y="1425780"/>
            <a:ext cx="8776997" cy="5074334"/>
            <a:chOff x="892174" y="1714488"/>
            <a:chExt cx="7537477" cy="4357718"/>
          </a:xfrm>
        </p:grpSpPr>
        <p:pic>
          <p:nvPicPr>
            <p:cNvPr id="46081" name="Picture 1" descr="C:\Users\chinaclear\Desktop\捕获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2174" y="1714488"/>
              <a:ext cx="7537477" cy="4357718"/>
            </a:xfrm>
            <a:prstGeom prst="rect">
              <a:avLst/>
            </a:prstGeom>
            <a:noFill/>
          </p:spPr>
        </p:pic>
        <p:pic>
          <p:nvPicPr>
            <p:cNvPr id="8" name="图片 7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6193" y="4516120"/>
              <a:ext cx="353695" cy="359410"/>
            </a:xfrm>
            <a:prstGeom prst="rect">
              <a:avLst/>
            </a:prstGeom>
            <a:noFill/>
          </p:spPr>
        </p:pic>
      </p:grpSp>
      <p:sp>
        <p:nvSpPr>
          <p:cNvPr id="10" name="矩形 9"/>
          <p:cNvSpPr/>
          <p:nvPr/>
        </p:nvSpPr>
        <p:spPr bwMode="gray">
          <a:xfrm>
            <a:off x="2943225" y="4695825"/>
            <a:ext cx="1266825" cy="904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 bwMode="gray">
          <a:xfrm>
            <a:off x="3908425" y="1076325"/>
            <a:ext cx="1025525" cy="723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 bwMode="gray">
          <a:xfrm>
            <a:off x="5356225" y="1920875"/>
            <a:ext cx="1085850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4210050" y="1076325"/>
            <a:ext cx="904875" cy="603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5919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chinaclear\Desktop\捕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5683999" cy="3286148"/>
          </a:xfrm>
          <a:prstGeom prst="rect">
            <a:avLst/>
          </a:prstGeom>
          <a:noFill/>
        </p:spPr>
      </p:pic>
      <p:sp>
        <p:nvSpPr>
          <p:cNvPr id="5" name="右箭头 4"/>
          <p:cNvSpPr/>
          <p:nvPr/>
        </p:nvSpPr>
        <p:spPr bwMode="gray">
          <a:xfrm>
            <a:off x="6215074" y="1643050"/>
            <a:ext cx="714380" cy="14287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1142984"/>
            <a:ext cx="2000264" cy="120032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由会计师事务所出具的验资报告：</a:t>
            </a:r>
            <a:endParaRPr lang="en-US" altLang="zh-CN" dirty="0" smtClean="0"/>
          </a:p>
          <a:p>
            <a:r>
              <a:rPr lang="zh-CN" altLang="en-US" dirty="0" smtClean="0"/>
              <a:t>股东名称、新增注册资本</a:t>
            </a:r>
            <a:endParaRPr lang="en-US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857620" y="5000636"/>
            <a:ext cx="2000264" cy="120032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由券商提供给股转公司的明细表：</a:t>
            </a:r>
            <a:endParaRPr lang="en-US" altLang="zh-CN" dirty="0" smtClean="0"/>
          </a:p>
          <a:p>
            <a:r>
              <a:rPr lang="zh-CN" altLang="en-US" dirty="0" smtClean="0"/>
              <a:t>股东名称、证件号码、股份明细</a:t>
            </a:r>
            <a:endParaRPr lang="en-US" altLang="zh-CN" dirty="0" smtClean="0"/>
          </a:p>
        </p:txBody>
      </p:sp>
      <p:sp>
        <p:nvSpPr>
          <p:cNvPr id="9" name="下箭头 8"/>
          <p:cNvSpPr/>
          <p:nvPr/>
        </p:nvSpPr>
        <p:spPr bwMode="gray">
          <a:xfrm>
            <a:off x="4786314" y="4429132"/>
            <a:ext cx="142876" cy="500066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 bwMode="gray">
          <a:xfrm>
            <a:off x="2143108" y="4000504"/>
            <a:ext cx="142876" cy="92869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5000636"/>
            <a:ext cx="2000264" cy="120032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由发行人向中国结算申报的数据：</a:t>
            </a:r>
            <a:endParaRPr lang="en-US" altLang="zh-CN" dirty="0" smtClean="0"/>
          </a:p>
          <a:p>
            <a:r>
              <a:rPr lang="zh-CN" altLang="en-US" dirty="0" smtClean="0"/>
              <a:t>股东名称、证件号码、股份明细</a:t>
            </a:r>
            <a:endParaRPr lang="en-US" altLang="zh-CN" dirty="0" smtClean="0"/>
          </a:p>
        </p:txBody>
      </p:sp>
      <p:sp>
        <p:nvSpPr>
          <p:cNvPr id="12" name="左右箭头 11"/>
          <p:cNvSpPr/>
          <p:nvPr/>
        </p:nvSpPr>
        <p:spPr bwMode="gray">
          <a:xfrm>
            <a:off x="3286116" y="5429264"/>
            <a:ext cx="500066" cy="214314"/>
          </a:xfrm>
          <a:prstGeom prst="leftRightArrow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右箭头 13"/>
          <p:cNvSpPr/>
          <p:nvPr/>
        </p:nvSpPr>
        <p:spPr bwMode="gray">
          <a:xfrm rot="17735597">
            <a:off x="5037477" y="3584569"/>
            <a:ext cx="2679406" cy="185050"/>
          </a:xfrm>
          <a:prstGeom prst="leftRightArrow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右箭头 14"/>
          <p:cNvSpPr/>
          <p:nvPr/>
        </p:nvSpPr>
        <p:spPr bwMode="gray">
          <a:xfrm rot="8923041">
            <a:off x="1879467" y="3105841"/>
            <a:ext cx="5422720" cy="227669"/>
          </a:xfrm>
          <a:prstGeom prst="leftRightArrow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sz="2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3639925"/>
            <a:ext cx="1143008" cy="64633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dk1"/>
                </a:solidFill>
                <a:latin typeface="+mn-lt"/>
                <a:ea typeface="+mn-ea"/>
              </a:rPr>
              <a:t>三者必须</a:t>
            </a:r>
            <a:endParaRPr lang="en-US" altLang="zh-CN" dirty="0" smtClean="0">
              <a:solidFill>
                <a:schemeClr val="dk1"/>
              </a:solidFill>
              <a:latin typeface="+mn-lt"/>
              <a:ea typeface="+mn-ea"/>
            </a:endParaRPr>
          </a:p>
          <a:p>
            <a:r>
              <a:rPr lang="zh-CN" altLang="en-US" dirty="0" smtClean="0">
                <a:solidFill>
                  <a:schemeClr val="dk1"/>
                </a:solidFill>
                <a:latin typeface="+mn-lt"/>
                <a:ea typeface="+mn-ea"/>
              </a:rPr>
              <a:t>完全一致</a:t>
            </a:r>
          </a:p>
        </p:txBody>
      </p:sp>
      <p:sp>
        <p:nvSpPr>
          <p:cNvPr id="17" name="矩形 16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18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4"/>
          <p:cNvSpPr/>
          <p:nvPr/>
        </p:nvSpPr>
        <p:spPr>
          <a:xfrm>
            <a:off x="7318752" y="4816837"/>
            <a:ext cx="1129973" cy="8145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34" y="928670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新增股份登记流程图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="" xmlns:p14="http://schemas.microsoft.com/office/powerpoint/2010/main" val="3374665528"/>
              </p:ext>
            </p:extLst>
          </p:nvPr>
        </p:nvGraphicFramePr>
        <p:xfrm>
          <a:off x="389266" y="2728051"/>
          <a:ext cx="8683328" cy="203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4590" y="2311947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39137" y="2311947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2029" y="2311947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56958" y="228465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2225872" y="2908089"/>
            <a:ext cx="2813585" cy="1389903"/>
            <a:chOff x="403834" y="1123957"/>
            <a:chExt cx="2813585" cy="1389903"/>
          </a:xfrm>
        </p:grpSpPr>
        <p:sp>
          <p:nvSpPr>
            <p:cNvPr id="35" name="矩形 34"/>
            <p:cNvSpPr/>
            <p:nvPr/>
          </p:nvSpPr>
          <p:spPr>
            <a:xfrm>
              <a:off x="1346589" y="1123957"/>
              <a:ext cx="1870830" cy="4340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403834" y="2079818"/>
              <a:ext cx="1870830" cy="434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724928" y="4256163"/>
            <a:ext cx="77537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4992430" y="227687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5986150" y="2284652"/>
            <a:ext cx="6575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6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5610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1986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4330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支付费用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7016739" y="2276872"/>
            <a:ext cx="6270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7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6756" y="4269576"/>
            <a:ext cx="1224136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披露公告并上传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05582" y="4269576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查看结果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72330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238" y="1488032"/>
            <a:ext cx="6417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在取得股转公司同意函和明细表后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，通过我司网站开始办理：</a:t>
            </a:r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 bwMode="gray">
          <a:xfrm>
            <a:off x="214282" y="2357430"/>
            <a:ext cx="1214446" cy="278608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26040" y="3643314"/>
            <a:ext cx="203216" cy="2032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矩形 40"/>
          <p:cNvSpPr/>
          <p:nvPr/>
        </p:nvSpPr>
        <p:spPr>
          <a:xfrm>
            <a:off x="5000628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873995" y="2248437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8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46" name="灯片编号占位符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19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8437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928926" y="2853129"/>
            <a:ext cx="41434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发行人网上业务平台介绍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142852"/>
            <a:ext cx="1576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  录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52248" y="2889262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endPara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52248" y="4334540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endPara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21110" y="4296140"/>
            <a:ext cx="4273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常见重点难点问题解答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908406" y="2067311"/>
            <a:ext cx="4949742" cy="55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24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中国结算公司介绍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52248" y="2138749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endPara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916222" y="3579660"/>
            <a:ext cx="41434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股份登记业务介绍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39544" y="3615793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endPara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灯片编号占位符 23"/>
          <p:cNvSpPr>
            <a:spLocks noGrp="1"/>
          </p:cNvSpPr>
          <p:nvPr>
            <p:ph type="sldNum" sz="quarter" idx="12"/>
          </p:nvPr>
        </p:nvSpPr>
        <p:spPr>
          <a:xfrm>
            <a:off x="3357554" y="6429396"/>
            <a:ext cx="2133600" cy="285752"/>
          </a:xfrm>
        </p:spPr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8412076" cy="528641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gray">
          <a:xfrm>
            <a:off x="642910" y="5143512"/>
            <a:ext cx="1656184" cy="36004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837155" y="5110475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点击没有反应是怎样回事？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5143512"/>
            <a:ext cx="353599" cy="3596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000108"/>
            <a:ext cx="1159154" cy="432048"/>
          </a:xfrm>
          <a:prstGeom prst="rect">
            <a:avLst/>
          </a:prstGeom>
        </p:spPr>
      </p:pic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9365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、申报界面（含业务状态）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930512"/>
            <a:ext cx="8429652" cy="38027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386" y="928670"/>
            <a:ext cx="5298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、点击“新申报业务”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1159154" cy="4320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1043608" y="2924944"/>
            <a:ext cx="1656184" cy="576064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4374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、进入申报界面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gray">
          <a:xfrm>
            <a:off x="3000364" y="4146659"/>
            <a:ext cx="2500330" cy="257759"/>
          </a:xfrm>
          <a:prstGeom prst="ellipse">
            <a:avLst/>
          </a:prstGeom>
          <a:noFill/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 bwMode="gray">
          <a:xfrm>
            <a:off x="4214810" y="4214818"/>
            <a:ext cx="928694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图片 7" descr="5、业务申报界面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5926"/>
            <a:ext cx="9144000" cy="39473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" y="1785926"/>
            <a:ext cx="1159154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4990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、确认公司基本信息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6、公司基本信息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7970"/>
            <a:ext cx="9144000" cy="436992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1953508" y="3739466"/>
            <a:ext cx="2071702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 bwMode="gray">
          <a:xfrm>
            <a:off x="1963161" y="4047227"/>
            <a:ext cx="1251518" cy="14287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6392316" y="4059585"/>
            <a:ext cx="1251518" cy="14287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1159154" cy="4320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gray">
          <a:xfrm>
            <a:off x="1043608" y="3645024"/>
            <a:ext cx="6840760" cy="64807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上箭头 15"/>
          <p:cNvSpPr/>
          <p:nvPr/>
        </p:nvSpPr>
        <p:spPr bwMode="gray">
          <a:xfrm>
            <a:off x="5857884" y="4357694"/>
            <a:ext cx="142876" cy="357190"/>
          </a:xfrm>
          <a:prstGeom prst="up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6642" y="4798951"/>
            <a:ext cx="482536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核对三项基本信息是否正确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公司名称或简称变化后，注意修改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修改路径：本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1" y="3284984"/>
            <a:ext cx="353695" cy="359410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298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、填写申报数量与户数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7、股份数量与户数信息.JPG"/>
          <p:cNvPicPr>
            <a:picLocks noChangeAspect="1"/>
          </p:cNvPicPr>
          <p:nvPr/>
        </p:nvPicPr>
        <p:blipFill>
          <a:blip r:embed="rId3" cstate="print"/>
          <a:srcRect b="15139"/>
          <a:stretch>
            <a:fillRect/>
          </a:stretch>
        </p:blipFill>
        <p:spPr>
          <a:xfrm>
            <a:off x="0" y="1524312"/>
            <a:ext cx="9144000" cy="4405018"/>
          </a:xfrm>
          <a:prstGeom prst="rect">
            <a:avLst/>
          </a:prstGeom>
        </p:spPr>
      </p:pic>
      <p:sp>
        <p:nvSpPr>
          <p:cNvPr id="9" name="上箭头 8"/>
          <p:cNvSpPr/>
          <p:nvPr/>
        </p:nvSpPr>
        <p:spPr bwMode="gray">
          <a:xfrm>
            <a:off x="6661372" y="4079922"/>
            <a:ext cx="142876" cy="357190"/>
          </a:xfrm>
          <a:prstGeom prst="up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4470211"/>
            <a:ext cx="3216990" cy="83099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“户数”同“证件号码”对应股东数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5364088" y="3573016"/>
            <a:ext cx="2736304" cy="36004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08350"/>
            <a:ext cx="353599" cy="359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6100" y="3142143"/>
            <a:ext cx="4515980" cy="4616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只填本次发行新增的股份及股东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179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8、明细数据上传信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7018"/>
            <a:ext cx="9144000" cy="3936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2852936"/>
            <a:ext cx="353599" cy="359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876"/>
            <a:ext cx="8501122" cy="4145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25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179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证券账户.PNG"/>
          <p:cNvPicPr>
            <a:picLocks noChangeAspect="1"/>
          </p:cNvPicPr>
          <p:nvPr/>
        </p:nvPicPr>
        <p:blipFill>
          <a:blip r:embed="rId2" cstate="print"/>
          <a:srcRect t="9906"/>
          <a:stretch>
            <a:fillRect/>
          </a:stretch>
        </p:blipFill>
        <p:spPr>
          <a:xfrm>
            <a:off x="1071538" y="2143116"/>
            <a:ext cx="7056732" cy="337107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 bwMode="auto">
          <a:xfrm>
            <a:off x="3357554" y="3071810"/>
            <a:ext cx="1928826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5" name="直接连接符 14"/>
          <p:cNvCxnSpPr/>
          <p:nvPr/>
        </p:nvCxnSpPr>
        <p:spPr bwMode="auto">
          <a:xfrm>
            <a:off x="6357950" y="1071546"/>
            <a:ext cx="1000132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7" name="直接连接符 16"/>
          <p:cNvCxnSpPr/>
          <p:nvPr/>
        </p:nvCxnSpPr>
        <p:spPr bwMode="auto">
          <a:xfrm>
            <a:off x="6429388" y="1142984"/>
            <a:ext cx="114300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cxnSp>
        <p:nvCxnSpPr>
          <p:cNvPr id="19" name="直接连接符 18"/>
          <p:cNvCxnSpPr/>
          <p:nvPr/>
        </p:nvCxnSpPr>
        <p:spPr bwMode="auto">
          <a:xfrm>
            <a:off x="6429388" y="1285860"/>
            <a:ext cx="1785950" cy="7143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1" name="矩形 20"/>
          <p:cNvSpPr/>
          <p:nvPr/>
        </p:nvSpPr>
        <p:spPr bwMode="gray">
          <a:xfrm>
            <a:off x="3357554" y="2786058"/>
            <a:ext cx="2928958" cy="2143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46789" y="5397569"/>
            <a:ext cx="642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验资报告、股转公司明细表的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股东名称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证件号码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应和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开户资料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中的上的相应内容保持一致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五角星 22"/>
          <p:cNvSpPr/>
          <p:nvPr/>
        </p:nvSpPr>
        <p:spPr bwMode="gray">
          <a:xfrm>
            <a:off x="1016133" y="5626237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25" name="直接连接符 24"/>
          <p:cNvCxnSpPr/>
          <p:nvPr/>
        </p:nvCxnSpPr>
        <p:spPr bwMode="auto">
          <a:xfrm>
            <a:off x="3428992" y="2857496"/>
            <a:ext cx="2928958" cy="158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26" name="矩形 25"/>
          <p:cNvSpPr/>
          <p:nvPr/>
        </p:nvSpPr>
        <p:spPr bwMode="gray">
          <a:xfrm>
            <a:off x="3357554" y="2643182"/>
            <a:ext cx="2928958" cy="45719"/>
          </a:xfrm>
          <a:prstGeom prst="rect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71612"/>
            <a:ext cx="773430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 bwMode="gray">
          <a:xfrm>
            <a:off x="714348" y="1571612"/>
            <a:ext cx="2857520" cy="64294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26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179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股东性质.PNG"/>
          <p:cNvPicPr>
            <a:picLocks noChangeAspect="1"/>
          </p:cNvPicPr>
          <p:nvPr/>
        </p:nvPicPr>
        <p:blipFill rotWithShape="1">
          <a:blip r:embed="rId3" cstate="print"/>
          <a:srcRect t="11612" b="8193"/>
          <a:stretch/>
        </p:blipFill>
        <p:spPr>
          <a:xfrm>
            <a:off x="1259632" y="2214940"/>
            <a:ext cx="6990944" cy="38957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500174"/>
            <a:ext cx="773430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 bwMode="gray">
          <a:xfrm>
            <a:off x="3428992" y="1500174"/>
            <a:ext cx="1071570" cy="64294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27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179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chinaclear\Desktop\捕获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357562"/>
            <a:ext cx="7909958" cy="1000132"/>
          </a:xfrm>
          <a:prstGeom prst="rect">
            <a:avLst/>
          </a:prstGeom>
          <a:noFill/>
        </p:spPr>
      </p:pic>
      <p:pic>
        <p:nvPicPr>
          <p:cNvPr id="29698" name="Picture 2" descr="C:\Users\chinaclear\Desktop\捕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357430"/>
            <a:ext cx="7769608" cy="947842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500174"/>
            <a:ext cx="773430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 bwMode="gray">
          <a:xfrm>
            <a:off x="4500562" y="1500174"/>
            <a:ext cx="2143140" cy="64294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1604" y="4429132"/>
            <a:ext cx="592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股东查不到自己的股份了怎么办？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00166" y="4929198"/>
            <a:ext cx="75363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、交易软件上只能看到流通股份。可以去券商营业部查自己持有的全部股份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、登记时托管单元填错了，可以去现在所托管的券商营业部申请转托管。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2" descr="H:\PPT素材\779917_155626062_2.jpg"/>
          <p:cNvPicPr>
            <a:picLocks noChangeAspect="1" noChangeArrowheads="1"/>
          </p:cNvPicPr>
          <p:nvPr/>
        </p:nvPicPr>
        <p:blipFill>
          <a:blip r:embed="rId6" cstate="print"/>
          <a:srcRect r="1139" b="4277"/>
          <a:stretch>
            <a:fillRect/>
          </a:stretch>
        </p:blipFill>
        <p:spPr bwMode="auto">
          <a:xfrm>
            <a:off x="13436" y="5474250"/>
            <a:ext cx="1401824" cy="1357322"/>
          </a:xfrm>
          <a:prstGeom prst="rect">
            <a:avLst/>
          </a:prstGeom>
          <a:noFill/>
        </p:spPr>
      </p:pic>
      <p:sp>
        <p:nvSpPr>
          <p:cNvPr id="21" name="灯片编号占位符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28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270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股份性质.PNG"/>
          <p:cNvPicPr>
            <a:picLocks noChangeAspect="1"/>
          </p:cNvPicPr>
          <p:nvPr/>
        </p:nvPicPr>
        <p:blipFill>
          <a:blip r:embed="rId2" cstate="print"/>
          <a:srcRect b="51132"/>
          <a:stretch>
            <a:fillRect/>
          </a:stretch>
        </p:blipFill>
        <p:spPr>
          <a:xfrm>
            <a:off x="1056943" y="2275999"/>
            <a:ext cx="7049111" cy="2867513"/>
          </a:xfrm>
          <a:prstGeom prst="rect">
            <a:avLst/>
          </a:prstGeom>
        </p:spPr>
      </p:pic>
      <p:pic>
        <p:nvPicPr>
          <p:cNvPr id="11" name="图片 10" descr="股份性质.PNG"/>
          <p:cNvPicPr>
            <a:picLocks noChangeAspect="1"/>
          </p:cNvPicPr>
          <p:nvPr/>
        </p:nvPicPr>
        <p:blipFill>
          <a:blip r:embed="rId2" cstate="print"/>
          <a:srcRect t="61042" r="5409" b="18262"/>
          <a:stretch>
            <a:fillRect/>
          </a:stretch>
        </p:blipFill>
        <p:spPr>
          <a:xfrm>
            <a:off x="1247584" y="5143512"/>
            <a:ext cx="6667828" cy="1214446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 bwMode="auto">
          <a:xfrm>
            <a:off x="1691680" y="4581128"/>
            <a:ext cx="4392488" cy="72008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3" name="矩形 12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773430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 bwMode="gray">
          <a:xfrm>
            <a:off x="7500958" y="1500174"/>
            <a:ext cx="1000132" cy="64294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29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390306" y="165775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中国结算公司介绍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6209" y="631690"/>
            <a:ext cx="8215370" cy="1792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250000"/>
              </a:lnSpc>
              <a:buAutoNum type="arabicPlain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514350" lvl="0" indent="-514350" algn="just">
              <a:lnSpc>
                <a:spcPct val="150000"/>
              </a:lnSpc>
              <a:buSzPct val="80000"/>
              <a:buFont typeface="Wingdings" pitchFamily="2" charset="2"/>
              <a:buChar char="u"/>
            </a:pPr>
            <a:r>
              <a:rPr lang="en-US" altLang="en-US" sz="1700" dirty="0" smtClean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年，根据</a:t>
            </a:r>
            <a:r>
              <a:rPr lang="en-US" altLang="zh-CN" sz="17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证券法</a:t>
            </a:r>
            <a:r>
              <a:rPr lang="en-US" altLang="zh-CN" sz="17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中关于证券登记结算采取</a:t>
            </a:r>
            <a:r>
              <a:rPr lang="zh-CN" altLang="en-US" sz="17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全国集中统一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运营方式的相关规定而设立；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lvl="0" indent="-514350">
              <a:lnSpc>
                <a:spcPct val="150000"/>
              </a:lnSpc>
              <a:buSzPct val="80000"/>
              <a:buFont typeface="Wingdings" pitchFamily="2" charset="2"/>
              <a:buChar char="u"/>
            </a:pP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508597"/>
            <a:ext cx="4665700" cy="40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箭头连接符 7"/>
          <p:cNvCxnSpPr/>
          <p:nvPr/>
        </p:nvCxnSpPr>
        <p:spPr bwMode="auto">
          <a:xfrm>
            <a:off x="5894590" y="3259844"/>
            <a:ext cx="1518066" cy="5059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9" name="矩形 8"/>
          <p:cNvSpPr/>
          <p:nvPr/>
        </p:nvSpPr>
        <p:spPr>
          <a:xfrm>
            <a:off x="4873046" y="3539562"/>
            <a:ext cx="62764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总部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1003" y="3859306"/>
            <a:ext cx="319906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北京分公司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全国股转系统</a:t>
            </a:r>
            <a:endParaRPr lang="en-US" altLang="zh-CN" sz="1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94590" y="4766937"/>
            <a:ext cx="3021515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上海分公司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上交所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3828" y="5836015"/>
            <a:ext cx="2728858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深圳分公司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深交所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流程图: 联系 15"/>
          <p:cNvSpPr/>
          <p:nvPr/>
        </p:nvSpPr>
        <p:spPr bwMode="gray">
          <a:xfrm>
            <a:off x="5357818" y="3857628"/>
            <a:ext cx="142876" cy="214314"/>
          </a:xfrm>
          <a:prstGeom prst="flowChartConnector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5179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8、明细数据上传信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7018"/>
            <a:ext cx="9144000" cy="3936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2852936"/>
            <a:ext cx="353599" cy="359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094556"/>
            <a:ext cx="3024336" cy="4145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586419"/>
            <a:ext cx="1938696" cy="42675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30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741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手工逐笔上传（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9、手工添加.JPG"/>
          <p:cNvPicPr>
            <a:picLocks noChangeAspect="1"/>
          </p:cNvPicPr>
          <p:nvPr/>
        </p:nvPicPr>
        <p:blipFill>
          <a:blip r:embed="rId2" cstate="print"/>
          <a:srcRect t="10458"/>
          <a:stretch>
            <a:fillRect/>
          </a:stretch>
        </p:blipFill>
        <p:spPr>
          <a:xfrm>
            <a:off x="0" y="1428736"/>
            <a:ext cx="9144000" cy="47149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5500702"/>
            <a:ext cx="353599" cy="359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1792" y="542926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温馨提示读懂后，再填写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7508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、填写明细数据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- Excel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模板上传（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10、excel上传.JPG"/>
          <p:cNvPicPr>
            <a:picLocks noChangeAspect="1"/>
          </p:cNvPicPr>
          <p:nvPr/>
        </p:nvPicPr>
        <p:blipFill>
          <a:blip r:embed="rId2" cstate="print"/>
          <a:srcRect t="11429"/>
          <a:stretch>
            <a:fillRect/>
          </a:stretch>
        </p:blipFill>
        <p:spPr>
          <a:xfrm>
            <a:off x="0" y="1428736"/>
            <a:ext cx="9144000" cy="4429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3357562"/>
            <a:ext cx="2066723" cy="4206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3357562"/>
            <a:ext cx="353599" cy="359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72264" y="292893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先下载并认真阅读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46826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、按要求上传附件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11、添加附件.JPG"/>
          <p:cNvPicPr>
            <a:picLocks noChangeAspect="1"/>
          </p:cNvPicPr>
          <p:nvPr/>
        </p:nvPicPr>
        <p:blipFill>
          <a:blip r:embed="rId3" cstate="print"/>
          <a:srcRect t="20548" b="10959"/>
          <a:stretch>
            <a:fillRect/>
          </a:stretch>
        </p:blipFill>
        <p:spPr>
          <a:xfrm>
            <a:off x="0" y="1428736"/>
            <a:ext cx="9144000" cy="3571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 bwMode="gray">
          <a:xfrm>
            <a:off x="142844" y="3786190"/>
            <a:ext cx="8786874" cy="107157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3286124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阅读附件类型的说明后，再准备并上传附件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五角星 9"/>
          <p:cNvSpPr/>
          <p:nvPr/>
        </p:nvSpPr>
        <p:spPr bwMode="gray">
          <a:xfrm>
            <a:off x="1285852" y="3357562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189" y="5041206"/>
            <a:ext cx="746118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特别提示：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验资报告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要求彩色扫描且内容完整，内容包括：注册会计师签字页、新增注册资本实收情况明细表、验资说明、会计师事务所营业执照、执业证书、证券期货相关业务许可证、注册会计师证书。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386" y="928670"/>
            <a:ext cx="6837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新业务申报：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、确认经办人联系方式，提交业务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12、经办人联系方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22535"/>
            <a:ext cx="9144000" cy="42067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3347864" y="5445224"/>
            <a:ext cx="1152128" cy="432048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五角星 11"/>
          <p:cNvSpPr/>
          <p:nvPr/>
        </p:nvSpPr>
        <p:spPr bwMode="gray">
          <a:xfrm>
            <a:off x="1071538" y="4071942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4071942"/>
            <a:ext cx="6032421" cy="4616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填写办理本笔业务的经办人，以便我们联系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4"/>
          <p:cNvSpPr/>
          <p:nvPr/>
        </p:nvSpPr>
        <p:spPr>
          <a:xfrm>
            <a:off x="7318752" y="4816837"/>
            <a:ext cx="1129973" cy="8145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34" y="928670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新增股份登记流程图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="" xmlns:p14="http://schemas.microsoft.com/office/powerpoint/2010/main" val="3374665528"/>
              </p:ext>
            </p:extLst>
          </p:nvPr>
        </p:nvGraphicFramePr>
        <p:xfrm>
          <a:off x="389266" y="2728051"/>
          <a:ext cx="8683328" cy="203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4590" y="2311947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39137" y="2311947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2029" y="2311947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56958" y="228465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2225872" y="2908089"/>
            <a:ext cx="2813585" cy="1389903"/>
            <a:chOff x="403834" y="1123957"/>
            <a:chExt cx="2813585" cy="1389903"/>
          </a:xfrm>
        </p:grpSpPr>
        <p:sp>
          <p:nvSpPr>
            <p:cNvPr id="35" name="矩形 34"/>
            <p:cNvSpPr/>
            <p:nvPr/>
          </p:nvSpPr>
          <p:spPr>
            <a:xfrm>
              <a:off x="1346589" y="1123957"/>
              <a:ext cx="1870830" cy="4340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403834" y="2079818"/>
              <a:ext cx="1870830" cy="434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724928" y="4256163"/>
            <a:ext cx="77537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4992430" y="227687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5986150" y="2284652"/>
            <a:ext cx="6575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6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5610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1986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4330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支付费用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7016739" y="2276872"/>
            <a:ext cx="6270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7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6756" y="4269576"/>
            <a:ext cx="1224136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披露公告并上传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05582" y="4269576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查看结果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72330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238" y="1488032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我司在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收到股转公司通过内部途径发来的同意函和明细表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，并收到发行人的申请后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开始审核。我司审核通过后：</a:t>
            </a:r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 bwMode="gray">
          <a:xfrm>
            <a:off x="2500298" y="2428868"/>
            <a:ext cx="2428892" cy="278608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26040" y="3643314"/>
            <a:ext cx="203216" cy="2032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矩形 40"/>
          <p:cNvSpPr/>
          <p:nvPr/>
        </p:nvSpPr>
        <p:spPr>
          <a:xfrm>
            <a:off x="5000628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873995" y="2248437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8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35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8437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503726"/>
            <a:ext cx="8369481" cy="306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直接箭头连接符 21"/>
          <p:cNvCxnSpPr/>
          <p:nvPr/>
        </p:nvCxnSpPr>
        <p:spPr bwMode="auto">
          <a:xfrm>
            <a:off x="2000232" y="1941886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8" name="矩形 17"/>
          <p:cNvSpPr/>
          <p:nvPr/>
        </p:nvSpPr>
        <p:spPr bwMode="gray">
          <a:xfrm>
            <a:off x="7163148" y="5001206"/>
            <a:ext cx="1337942" cy="36004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1000108"/>
            <a:ext cx="5606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确认数据并付款：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、点击“开始办理”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36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箭头连接符 21"/>
          <p:cNvCxnSpPr/>
          <p:nvPr/>
        </p:nvCxnSpPr>
        <p:spPr bwMode="auto">
          <a:xfrm>
            <a:off x="2000232" y="2509970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pic>
        <p:nvPicPr>
          <p:cNvPr id="35" name="图片 34" descr="捕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7909129" cy="3817415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 bwMode="gray">
          <a:xfrm>
            <a:off x="785786" y="2714620"/>
            <a:ext cx="1071570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矩形 36"/>
          <p:cNvSpPr/>
          <p:nvPr/>
        </p:nvSpPr>
        <p:spPr bwMode="gray">
          <a:xfrm>
            <a:off x="7072330" y="2357430"/>
            <a:ext cx="1071570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6000768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付款时请仔细核对付款账户信息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五角星 15"/>
          <p:cNvSpPr/>
          <p:nvPr/>
        </p:nvSpPr>
        <p:spPr bwMode="gray">
          <a:xfrm>
            <a:off x="785786" y="6072206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1000108"/>
            <a:ext cx="4990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确认数据并付款：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、查看付款通知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37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箭头连接符 21"/>
          <p:cNvCxnSpPr/>
          <p:nvPr/>
        </p:nvCxnSpPr>
        <p:spPr bwMode="auto">
          <a:xfrm>
            <a:off x="2000232" y="1714488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pic>
        <p:nvPicPr>
          <p:cNvPr id="15" name="图片 14" descr="捕获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178" y="1571612"/>
            <a:ext cx="6480720" cy="374441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 bwMode="gray">
          <a:xfrm>
            <a:off x="1043608" y="2357430"/>
            <a:ext cx="1224136" cy="28803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左箭头标注 1"/>
          <p:cNvSpPr/>
          <p:nvPr/>
        </p:nvSpPr>
        <p:spPr bwMode="gray">
          <a:xfrm>
            <a:off x="2411760" y="2273478"/>
            <a:ext cx="3528392" cy="1008112"/>
          </a:xfrm>
          <a:prstGeom prst="leftArrowCallou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1802" y="2285992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查看股东、股数是否准确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右箭头 20"/>
          <p:cNvSpPr/>
          <p:nvPr/>
        </p:nvSpPr>
        <p:spPr bwMode="gray">
          <a:xfrm rot="10800000">
            <a:off x="2428860" y="2428868"/>
            <a:ext cx="500066" cy="214314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 bwMode="gray">
          <a:xfrm>
            <a:off x="1043608" y="3212406"/>
            <a:ext cx="1224136" cy="288032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右箭头 23"/>
          <p:cNvSpPr/>
          <p:nvPr/>
        </p:nvSpPr>
        <p:spPr bwMode="gray">
          <a:xfrm rot="10800000">
            <a:off x="2428860" y="3286123"/>
            <a:ext cx="500066" cy="214314"/>
          </a:xfrm>
          <a:prstGeom prst="rightArrow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59832" y="3143248"/>
            <a:ext cx="2815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点击跳转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业务收费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 bwMode="gray">
          <a:xfrm>
            <a:off x="2071670" y="4062278"/>
            <a:ext cx="285752" cy="71438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2000232" y="3990840"/>
            <a:ext cx="357190" cy="2143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34" y="1000108"/>
            <a:ext cx="5913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确认数据并付款：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、查看申报信息并付款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1538" y="5286388"/>
            <a:ext cx="6092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在线支付与银行转账支付，请选择在线支付，可以加快业务办理进度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五角星 34"/>
          <p:cNvSpPr/>
          <p:nvPr/>
        </p:nvSpPr>
        <p:spPr bwMode="gray">
          <a:xfrm>
            <a:off x="714348" y="5357826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38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55183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4"/>
          <p:cNvSpPr/>
          <p:nvPr/>
        </p:nvSpPr>
        <p:spPr>
          <a:xfrm>
            <a:off x="7318752" y="4816837"/>
            <a:ext cx="1129973" cy="8145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34" y="928670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新增股份登记流程图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="" xmlns:p14="http://schemas.microsoft.com/office/powerpoint/2010/main" val="3374665528"/>
              </p:ext>
            </p:extLst>
          </p:nvPr>
        </p:nvGraphicFramePr>
        <p:xfrm>
          <a:off x="389266" y="2728051"/>
          <a:ext cx="8683328" cy="203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4590" y="2311947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39137" y="2311947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2029" y="2311947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56958" y="228465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2225872" y="2908089"/>
            <a:ext cx="2813585" cy="1389903"/>
            <a:chOff x="403834" y="1123957"/>
            <a:chExt cx="2813585" cy="1389903"/>
          </a:xfrm>
        </p:grpSpPr>
        <p:sp>
          <p:nvSpPr>
            <p:cNvPr id="35" name="矩形 34"/>
            <p:cNvSpPr/>
            <p:nvPr/>
          </p:nvSpPr>
          <p:spPr>
            <a:xfrm>
              <a:off x="1346589" y="1123957"/>
              <a:ext cx="1870830" cy="4340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403834" y="2079818"/>
              <a:ext cx="1870830" cy="434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724928" y="4256163"/>
            <a:ext cx="77537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4992430" y="227687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5986150" y="2284652"/>
            <a:ext cx="6575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6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5610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1986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4330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支付费用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7016739" y="2276872"/>
            <a:ext cx="6270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7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6756" y="4269576"/>
            <a:ext cx="1224136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披露公告并上传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05582" y="4269576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查看结果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72330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 bwMode="gray">
          <a:xfrm>
            <a:off x="5786446" y="2357430"/>
            <a:ext cx="1214446" cy="3071834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26040" y="3643314"/>
            <a:ext cx="203216" cy="2032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矩形 40"/>
          <p:cNvSpPr/>
          <p:nvPr/>
        </p:nvSpPr>
        <p:spPr>
          <a:xfrm>
            <a:off x="5000628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873995" y="2248437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8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39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8437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51060"/>
            <a:ext cx="807249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2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公司业务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证券法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第七章  第一百五十七条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证券账户的设立和管理；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证券的登记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维护证券持有人名册；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证券和资金的清算交收及相关管理；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受发行人的委托进行权益分派；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依法提供与证券登记结算业务有关的查询、咨询和培训服务；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buSzPct val="75000"/>
              <a:buFont typeface="+mj-lt"/>
              <a:buAutoNum type="arabicPeriod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中国证监会批准的其他业务。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390306" y="22476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中国结算公司介绍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箭头连接符 21"/>
          <p:cNvCxnSpPr/>
          <p:nvPr/>
        </p:nvCxnSpPr>
        <p:spPr bwMode="auto">
          <a:xfrm>
            <a:off x="2000232" y="2509970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8" name="TextBox 17"/>
          <p:cNvSpPr txBox="1"/>
          <p:nvPr/>
        </p:nvSpPr>
        <p:spPr>
          <a:xfrm>
            <a:off x="500034" y="1450193"/>
            <a:ext cx="8143932" cy="38472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关于发布并上传、提交新增股份登记公告的通知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algn="ctr"/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在全国股份转让系统公司信息披露平台（即股转公司网站）发布“新增股份在全国中小企业股份转让系统挂牌并公开转让的公告”，公告中披露的本次新增股份的可转让日（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日）由贵公司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自行确定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，确定后，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日前（含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日）在股转公司网站上进行信息披露，并请确保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日日终，可在股转公司网站上看到公告。另请于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T-2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12:00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前将已在股转公司网站上发布的公告加盖公章后，上传至本系统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85723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披露并上传公告：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5424508"/>
            <a:ext cx="49625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40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6" y="3143248"/>
            <a:ext cx="385762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500034" y="889844"/>
            <a:ext cx="835824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1884004" y="2224218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7" name="TextBox 6"/>
          <p:cNvSpPr txBox="1"/>
          <p:nvPr/>
        </p:nvSpPr>
        <p:spPr>
          <a:xfrm>
            <a:off x="812434" y="1071546"/>
            <a:ext cx="7715304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例题：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 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如果公司将新增股份的可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转让日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定为周四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2017-6-20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，那么：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① 什么时间在股转公司官网披露公告？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② 什么时间在中国结算在线业务平台上传公告？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0364" y="4764297"/>
            <a:ext cx="5715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T-2</a:t>
            </a:r>
          </a:p>
        </p:txBody>
      </p:sp>
      <p:sp>
        <p:nvSpPr>
          <p:cNvPr id="12" name="椭圆 11"/>
          <p:cNvSpPr/>
          <p:nvPr/>
        </p:nvSpPr>
        <p:spPr bwMode="gray">
          <a:xfrm>
            <a:off x="1500166" y="4929198"/>
            <a:ext cx="285752" cy="296460"/>
          </a:xfrm>
          <a:prstGeom prst="ellipse">
            <a:avLst/>
          </a:prstGeom>
          <a:noFill/>
          <a:ln w="476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9058" y="3143248"/>
            <a:ext cx="5286412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已知： 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日为 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2017-06-20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（公告中的可转让日）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T- 3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在股转公司披露公告的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最晚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日期；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2017-06-15</a:t>
            </a: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T- 2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日中午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12:00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前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在中国结算上传公告；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2017-06-16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28728" y="5214950"/>
            <a:ext cx="37310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en-US" altLang="zh-CN" sz="1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1" descr="C:\Users\chinaclear\Desktop\捕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196752"/>
            <a:ext cx="831718" cy="78581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512490" y="4764297"/>
            <a:ext cx="48787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T-3</a:t>
            </a:r>
          </a:p>
        </p:txBody>
      </p:sp>
      <p:sp>
        <p:nvSpPr>
          <p:cNvPr id="17" name="矩形 16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41</a:t>
            </a:fld>
            <a:endParaRPr lang="en-US" altLang="zh-CN" dirty="0"/>
          </a:p>
        </p:txBody>
      </p:sp>
      <p:sp>
        <p:nvSpPr>
          <p:cNvPr id="19" name="椭圆 18"/>
          <p:cNvSpPr/>
          <p:nvPr/>
        </p:nvSpPr>
        <p:spPr bwMode="gray">
          <a:xfrm>
            <a:off x="2643174" y="4500570"/>
            <a:ext cx="285752" cy="296460"/>
          </a:xfrm>
          <a:prstGeom prst="ellipse">
            <a:avLst/>
          </a:prstGeom>
          <a:noFill/>
          <a:ln w="476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椭圆 19"/>
          <p:cNvSpPr/>
          <p:nvPr/>
        </p:nvSpPr>
        <p:spPr bwMode="gray">
          <a:xfrm>
            <a:off x="3143240" y="4500570"/>
            <a:ext cx="285752" cy="296460"/>
          </a:xfrm>
          <a:prstGeom prst="ellipse">
            <a:avLst/>
          </a:prstGeom>
          <a:noFill/>
          <a:ln w="4762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91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 animBg="1"/>
      <p:bldP spid="19" grpId="0" animBg="1"/>
      <p:bldP spid="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4"/>
          <p:cNvSpPr/>
          <p:nvPr/>
        </p:nvSpPr>
        <p:spPr>
          <a:xfrm>
            <a:off x="7318752" y="4816837"/>
            <a:ext cx="1129973" cy="8145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34" y="928670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新增股份登记流程图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="" xmlns:p14="http://schemas.microsoft.com/office/powerpoint/2010/main" val="3374665528"/>
              </p:ext>
            </p:extLst>
          </p:nvPr>
        </p:nvGraphicFramePr>
        <p:xfrm>
          <a:off x="389266" y="2728051"/>
          <a:ext cx="8683328" cy="203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4590" y="2311947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39137" y="2311947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2029" y="2311947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56958" y="228465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2225872" y="2908089"/>
            <a:ext cx="2813585" cy="1389903"/>
            <a:chOff x="403834" y="1123957"/>
            <a:chExt cx="2813585" cy="1389903"/>
          </a:xfrm>
        </p:grpSpPr>
        <p:sp>
          <p:nvSpPr>
            <p:cNvPr id="35" name="矩形 34"/>
            <p:cNvSpPr/>
            <p:nvPr/>
          </p:nvSpPr>
          <p:spPr>
            <a:xfrm>
              <a:off x="1346589" y="1123957"/>
              <a:ext cx="1870830" cy="4340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403834" y="2079818"/>
              <a:ext cx="1870830" cy="434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724928" y="4256163"/>
            <a:ext cx="77537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4992430" y="2276872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5986150" y="2284652"/>
            <a:ext cx="6575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6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5610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1986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43306" y="4256163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支付费用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7016739" y="2276872"/>
            <a:ext cx="6270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7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6756" y="4269576"/>
            <a:ext cx="1224136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披露公告并上传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05582" y="4269576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查看结果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72330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 bwMode="gray">
          <a:xfrm>
            <a:off x="7715272" y="2143116"/>
            <a:ext cx="1214446" cy="3429024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26040" y="3643314"/>
            <a:ext cx="203216" cy="2032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矩形 40"/>
          <p:cNvSpPr/>
          <p:nvPr/>
        </p:nvSpPr>
        <p:spPr>
          <a:xfrm>
            <a:off x="5000628" y="4286256"/>
            <a:ext cx="7143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公司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873995" y="2248437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8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8437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箭头连接符 21"/>
          <p:cNvCxnSpPr/>
          <p:nvPr/>
        </p:nvCxnSpPr>
        <p:spPr bwMode="auto">
          <a:xfrm>
            <a:off x="2000232" y="2509970"/>
            <a:ext cx="914400" cy="914400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19" name="TextBox 18"/>
          <p:cNvSpPr txBox="1"/>
          <p:nvPr/>
        </p:nvSpPr>
        <p:spPr>
          <a:xfrm>
            <a:off x="642910" y="392906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，发行人在业务反馈结果栏，可以查看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股份登记确认书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股本结构表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股本结构对照表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前十大证券持有人名册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。如有做市商，有做市商持股信息清单。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捕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727519"/>
            <a:ext cx="9131045" cy="2050244"/>
          </a:xfrm>
          <a:prstGeom prst="rect">
            <a:avLst/>
          </a:prstGeom>
        </p:spPr>
      </p:pic>
      <p:sp>
        <p:nvSpPr>
          <p:cNvPr id="23" name="五角星 22"/>
          <p:cNvSpPr/>
          <p:nvPr/>
        </p:nvSpPr>
        <p:spPr bwMode="gray">
          <a:xfrm>
            <a:off x="285720" y="4071942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10" y="100010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查看登记结果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386" y="945380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总结：办理新增股份登记的注意事项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="" xmlns:p14="http://schemas.microsoft.com/office/powerpoint/2010/main" val="2126978445"/>
              </p:ext>
            </p:extLst>
          </p:nvPr>
        </p:nvGraphicFramePr>
        <p:xfrm>
          <a:off x="331459" y="1947775"/>
          <a:ext cx="86600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44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500034" y="121442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解除限售登记流程图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857224" y="3000372"/>
          <a:ext cx="7632226" cy="2075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217926" y="2540175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4546" y="2540175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57554" y="2540175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00562" y="2540175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06810" y="2524125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348" y="4399342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</a:p>
        </p:txBody>
      </p:sp>
      <p:sp>
        <p:nvSpPr>
          <p:cNvPr id="27" name="矩形 26"/>
          <p:cNvSpPr/>
          <p:nvPr/>
        </p:nvSpPr>
        <p:spPr>
          <a:xfrm>
            <a:off x="1847666" y="4399342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71802" y="4399342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86248" y="4399342"/>
            <a:ext cx="1224136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披露公告并上传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00694" y="4399342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43702" y="4399342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查看结果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49818" y="2500306"/>
            <a:ext cx="6575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6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45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、申报界面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2" y="1714488"/>
            <a:ext cx="8940589" cy="37862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782506"/>
            <a:ext cx="1159154" cy="432048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 bwMode="gray">
          <a:xfrm>
            <a:off x="2487188" y="4442812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 bwMode="gray">
          <a:xfrm>
            <a:off x="3999356" y="4442812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 bwMode="gray">
          <a:xfrm>
            <a:off x="5439516" y="4442812"/>
            <a:ext cx="428628" cy="428628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3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6" name="五角星 15"/>
          <p:cNvSpPr/>
          <p:nvPr/>
        </p:nvSpPr>
        <p:spPr bwMode="gray">
          <a:xfrm>
            <a:off x="3286116" y="5572140"/>
            <a:ext cx="357190" cy="357190"/>
          </a:xfrm>
          <a:prstGeom prst="star5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8001024" y="3068960"/>
            <a:ext cx="1000132" cy="36004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5539103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建议选择“从限售股登记数据库导入”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34" y="1000108"/>
            <a:ext cx="8613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重点难点讲解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：填写解限明细数据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限售数据库导入（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46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、按股份性质选择.JPG"/>
          <p:cNvPicPr>
            <a:picLocks noChangeAspect="1"/>
          </p:cNvPicPr>
          <p:nvPr/>
        </p:nvPicPr>
        <p:blipFill>
          <a:blip r:embed="rId2" cstate="print"/>
          <a:srcRect t="10959"/>
          <a:stretch>
            <a:fillRect/>
          </a:stretch>
        </p:blipFill>
        <p:spPr>
          <a:xfrm>
            <a:off x="0" y="1500174"/>
            <a:ext cx="9144000" cy="46434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gray">
          <a:xfrm>
            <a:off x="3419872" y="5072074"/>
            <a:ext cx="1656184" cy="36004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1000108"/>
            <a:ext cx="8613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重点难点讲解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：填写解限明细数据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限售数据库导入（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47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3" y="2276872"/>
            <a:ext cx="100526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57457752"/>
              </p:ext>
            </p:extLst>
          </p:nvPr>
        </p:nvGraphicFramePr>
        <p:xfrm>
          <a:off x="467544" y="2276873"/>
          <a:ext cx="8322053" cy="2764057"/>
        </p:xfrm>
        <a:graphic>
          <a:graphicData uri="http://schemas.openxmlformats.org/presentationml/2006/ole">
            <p:oleObj spid="_x0000_s1066" name="PicObj Class" r:id="rId3" imgW="8066667" imgH="2580952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 bwMode="gray">
          <a:xfrm>
            <a:off x="785786" y="2714620"/>
            <a:ext cx="864096" cy="18002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 bwMode="gray">
          <a:xfrm>
            <a:off x="3491880" y="2708920"/>
            <a:ext cx="864096" cy="18002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636" y="5254518"/>
            <a:ext cx="7972796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根据实际情况，调整股东解除限售的股份数量或变更托管单元（必须经过股东同意）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gray">
          <a:xfrm>
            <a:off x="8100392" y="2636912"/>
            <a:ext cx="720080" cy="1944216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1000108"/>
            <a:ext cx="8613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重点难点讲解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：填写解限明细数据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限售数据库导入（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48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6226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9363" y="13946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000108"/>
            <a:ext cx="46826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重点难点讲解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：披露并上传公告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802019"/>
            <a:ext cx="8143932" cy="29238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关于发布并上传、提交解除限售公告的通知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algn="ctr"/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解除限售股份的可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转让日（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日）由贵公司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自行确定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，确定后，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日前（含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日）在股转公司网站上进行信息披露，并请确保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日日终，可在股转公司网站上看到公告。另请于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T-2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12:00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前将已在股转公司网站上发布的公告加盖公章后，上传至本系统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7056" y="4987845"/>
            <a:ext cx="6169888" cy="116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49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7"/>
          <p:cNvSpPr>
            <a:spLocks/>
          </p:cNvSpPr>
          <p:nvPr/>
        </p:nvSpPr>
        <p:spPr bwMode="auto">
          <a:xfrm flipV="1">
            <a:off x="4357686" y="3286124"/>
            <a:ext cx="1714512" cy="45719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任意多边形 35"/>
          <p:cNvSpPr>
            <a:spLocks/>
          </p:cNvSpPr>
          <p:nvPr/>
        </p:nvSpPr>
        <p:spPr bwMode="auto">
          <a:xfrm>
            <a:off x="3571868" y="3357562"/>
            <a:ext cx="714380" cy="1000132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任意多边形 36"/>
          <p:cNvSpPr>
            <a:spLocks/>
          </p:cNvSpPr>
          <p:nvPr/>
        </p:nvSpPr>
        <p:spPr bwMode="auto">
          <a:xfrm flipH="1">
            <a:off x="3500430" y="2357430"/>
            <a:ext cx="1000132" cy="1143008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  <a:gd name="T4" fmla="*/ 0 60000 65536"/>
              <a:gd name="T5" fmla="*/ 0 60000 65536"/>
              <a:gd name="T6" fmla="*/ 0 w 1092530"/>
              <a:gd name="T7" fmla="*/ 0 h 1068780"/>
              <a:gd name="T8" fmla="*/ 1092530 w 1092530"/>
              <a:gd name="T9" fmla="*/ 1068780 h 10687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 cap="flat" cmpd="sng">
            <a:solidFill>
              <a:srgbClr val="D8D8D8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5"/>
          <p:cNvSpPr>
            <a:spLocks noChangeArrowheads="1"/>
          </p:cNvSpPr>
          <p:nvPr/>
        </p:nvSpPr>
        <p:spPr bwMode="auto">
          <a:xfrm>
            <a:off x="5821786" y="2000240"/>
            <a:ext cx="3214710" cy="2643206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6"/>
          <p:cNvSpPr>
            <a:spLocks noChangeArrowheads="1"/>
          </p:cNvSpPr>
          <p:nvPr/>
        </p:nvSpPr>
        <p:spPr bwMode="auto">
          <a:xfrm>
            <a:off x="214282" y="1928802"/>
            <a:ext cx="3143272" cy="658143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400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1" name="椭圆 38"/>
          <p:cNvSpPr>
            <a:spLocks noChangeArrowheads="1"/>
          </p:cNvSpPr>
          <p:nvPr/>
        </p:nvSpPr>
        <p:spPr bwMode="auto">
          <a:xfrm>
            <a:off x="3587488" y="2643182"/>
            <a:ext cx="1413140" cy="1357322"/>
          </a:xfrm>
          <a:prstGeom prst="ellips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5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圆角矩形 5"/>
          <p:cNvSpPr>
            <a:spLocks noChangeArrowheads="1"/>
          </p:cNvSpPr>
          <p:nvPr/>
        </p:nvSpPr>
        <p:spPr bwMode="auto">
          <a:xfrm>
            <a:off x="247679" y="3571876"/>
            <a:ext cx="3109875" cy="1857388"/>
          </a:xfrm>
          <a:prstGeom prst="roundRect">
            <a:avLst>
              <a:gd name="adj" fmla="val 0"/>
            </a:avLst>
          </a:prstGeom>
          <a:solidFill>
            <a:srgbClr val="474747">
              <a:alpha val="29999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40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 flipH="1">
            <a:off x="2214546" y="2071678"/>
            <a:ext cx="1500197" cy="428628"/>
            <a:chOff x="-74312" y="0"/>
            <a:chExt cx="1560582" cy="453572"/>
          </a:xfrm>
        </p:grpSpPr>
        <p:sp>
          <p:nvSpPr>
            <p:cNvPr id="17" name="五边形 12"/>
            <p:cNvSpPr>
              <a:spLocks noChangeArrowheads="1"/>
            </p:cNvSpPr>
            <p:nvPr/>
          </p:nvSpPr>
          <p:spPr bwMode="auto">
            <a:xfrm>
              <a:off x="0" y="0"/>
              <a:ext cx="1486270" cy="453572"/>
            </a:xfrm>
            <a:prstGeom prst="homePlate">
              <a:avLst>
                <a:gd name="adj" fmla="val 81920"/>
              </a:avLst>
            </a:prstGeom>
            <a:solidFill>
              <a:srgbClr val="C0000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TextBox 22"/>
            <p:cNvSpPr>
              <a:spLocks noChangeArrowheads="1"/>
            </p:cNvSpPr>
            <p:nvPr/>
          </p:nvSpPr>
          <p:spPr bwMode="auto">
            <a:xfrm>
              <a:off x="-74312" y="40621"/>
              <a:ext cx="1390052" cy="358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法律部</a:t>
              </a:r>
              <a:endParaRPr lang="zh-CN" altLang="en-US" sz="1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5" name="五边形 12"/>
          <p:cNvSpPr>
            <a:spLocks noChangeArrowheads="1"/>
          </p:cNvSpPr>
          <p:nvPr/>
        </p:nvSpPr>
        <p:spPr bwMode="auto">
          <a:xfrm rot="10800000">
            <a:off x="2143108" y="4190779"/>
            <a:ext cx="1527910" cy="428628"/>
          </a:xfrm>
          <a:prstGeom prst="homePlate">
            <a:avLst>
              <a:gd name="adj" fmla="val 81920"/>
            </a:avLst>
          </a:prstGeom>
          <a:solidFill>
            <a:srgbClr val="CC0018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5214942" y="3071810"/>
            <a:ext cx="1785553" cy="422947"/>
            <a:chOff x="-123366" y="23316"/>
            <a:chExt cx="1541735" cy="447561"/>
          </a:xfrm>
        </p:grpSpPr>
        <p:sp>
          <p:nvSpPr>
            <p:cNvPr id="27" name="五边形 12"/>
            <p:cNvSpPr>
              <a:spLocks noChangeArrowheads="1"/>
            </p:cNvSpPr>
            <p:nvPr/>
          </p:nvSpPr>
          <p:spPr bwMode="auto">
            <a:xfrm>
              <a:off x="1" y="23316"/>
              <a:ext cx="1418368" cy="447561"/>
            </a:xfrm>
            <a:prstGeom prst="homePlate">
              <a:avLst>
                <a:gd name="adj" fmla="val 81920"/>
              </a:avLst>
            </a:prstGeom>
            <a:solidFill>
              <a:srgbClr val="C0000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TextBox 22"/>
            <p:cNvSpPr>
              <a:spLocks noChangeArrowheads="1"/>
            </p:cNvSpPr>
            <p:nvPr/>
          </p:nvSpPr>
          <p:spPr bwMode="auto">
            <a:xfrm>
              <a:off x="-123366" y="63937"/>
              <a:ext cx="1418712" cy="35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发行人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业务部</a:t>
              </a:r>
              <a:endPara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TextBox 22"/>
          <p:cNvSpPr>
            <a:spLocks noChangeArrowheads="1"/>
          </p:cNvSpPr>
          <p:nvPr/>
        </p:nvSpPr>
        <p:spPr bwMode="auto">
          <a:xfrm>
            <a:off x="2285984" y="4214818"/>
            <a:ext cx="14287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投资者业务部</a:t>
            </a:r>
            <a:endParaRPr lang="zh-CN" altLang="en-US" sz="1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5720" y="3571876"/>
            <a:ext cx="26382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账户业务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查询业务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质押业务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交易过户业务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42844" y="2000240"/>
            <a:ext cx="22860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>
              <a:lnSpc>
                <a:spcPct val="150000"/>
              </a:lnSpc>
              <a:buClr>
                <a:srgbClr val="FF0000"/>
              </a:buClr>
              <a:buSzPct val="60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协助司法冻结</a:t>
            </a:r>
            <a:endPara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86512" y="4929198"/>
            <a:ext cx="22493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全部实现线上办理</a:t>
            </a:r>
            <a:endParaRPr lang="zh-CN" altLang="en-US" sz="20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7" name="TextBox 39"/>
          <p:cNvSpPr>
            <a:spLocks noChangeArrowheads="1"/>
          </p:cNvSpPr>
          <p:nvPr/>
        </p:nvSpPr>
        <p:spPr bwMode="auto">
          <a:xfrm>
            <a:off x="2970838" y="2928934"/>
            <a:ext cx="2601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anose="020B0503020204020204" pitchFamily="34" charset="-122"/>
              </a:rPr>
              <a:t>中国结算</a:t>
            </a:r>
            <a:endParaRPr lang="en-US" altLang="zh-CN" sz="2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anose="020B0503020204020204" pitchFamily="34" charset="-122"/>
              </a:rPr>
              <a:t>北京分公司</a:t>
            </a:r>
            <a:endParaRPr lang="en-US" altLang="zh-CN" sz="2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9454" y="2000240"/>
            <a:ext cx="2286203" cy="2723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股份初始登记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新增股份登记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股份解限售登记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股份限售登记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名册查询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65000"/>
              <a:buFont typeface="Wingdings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权益分派</a:t>
            </a: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390306" y="224768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中国结算新三板业务介绍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500034" y="1214422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限售登记流程图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857224" y="2786058"/>
          <a:ext cx="7632226" cy="2075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217926" y="2325861"/>
            <a:ext cx="425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1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71736" y="2325861"/>
            <a:ext cx="636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2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87489" y="2325861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3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49620" y="2325861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4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6942" y="2309811"/>
            <a:ext cx="65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Agency FB" pitchFamily="34" charset="0"/>
              </a:rPr>
              <a:t>5</a:t>
            </a:r>
            <a:endParaRPr lang="zh-CN" altLang="en-US" sz="8000" b="1" dirty="0">
              <a:latin typeface="Agency FB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77271" y="13946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限售登记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348" y="4185028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</a:p>
        </p:txBody>
      </p:sp>
      <p:sp>
        <p:nvSpPr>
          <p:cNvPr id="27" name="矩形 26"/>
          <p:cNvSpPr/>
          <p:nvPr/>
        </p:nvSpPr>
        <p:spPr>
          <a:xfrm>
            <a:off x="2276294" y="4185028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05054" y="4185028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挂牌公司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确认数据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72066" y="4185028"/>
            <a:ext cx="12241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中国结算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灯片编号占位符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50</a:t>
            </a:fld>
            <a:endParaRPr lang="en-US" altLang="zh-CN" dirty="0"/>
          </a:p>
        </p:txBody>
      </p:sp>
      <p:sp>
        <p:nvSpPr>
          <p:cNvPr id="17" name="矩形 16"/>
          <p:cNvSpPr/>
          <p:nvPr/>
        </p:nvSpPr>
        <p:spPr>
          <a:xfrm>
            <a:off x="6228184" y="4149080"/>
            <a:ext cx="1643074" cy="960263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 defTabSz="1066800">
              <a:spcAft>
                <a:spcPct val="3500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查看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lvl="0" algn="ctr" defTabSz="1066800">
              <a:spcAft>
                <a:spcPct val="3500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登记结果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下箭头 18"/>
          <p:cNvSpPr/>
          <p:nvPr/>
        </p:nvSpPr>
        <p:spPr bwMode="gray">
          <a:xfrm>
            <a:off x="7020272" y="5157192"/>
            <a:ext cx="142876" cy="428628"/>
          </a:xfrm>
          <a:prstGeom prst="downArrow">
            <a:avLst/>
          </a:prstGeom>
          <a:solidFill>
            <a:srgbClr val="C00000"/>
          </a:solidFill>
          <a:ln w="34925" cmpd="sng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5589240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不查看登记结果无法办理其他业务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496918" y="228581"/>
            <a:ext cx="864708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限售登记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387" y="785796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业务申报讲解：上传明细数据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414642"/>
            <a:ext cx="9144000" cy="4871879"/>
            <a:chOff x="0" y="1285860"/>
            <a:chExt cx="9144000" cy="4871879"/>
          </a:xfrm>
        </p:grpSpPr>
        <p:pic>
          <p:nvPicPr>
            <p:cNvPr id="5" name="图片 4" descr="5、数据申报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85860"/>
              <a:ext cx="9144000" cy="48718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92" y="1285860"/>
              <a:ext cx="1159154" cy="43204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 bwMode="gray">
          <a:xfrm>
            <a:off x="3315300" y="3762378"/>
            <a:ext cx="1285884" cy="428628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08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496918" y="228581"/>
            <a:ext cx="864708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限售登记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387" y="928672"/>
            <a:ext cx="6436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业务申报讲解：上传明细数据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一般查找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382" y="1500173"/>
            <a:ext cx="9267526" cy="5357827"/>
            <a:chOff x="19382" y="1500174"/>
            <a:chExt cx="9267526" cy="5357826"/>
          </a:xfrm>
        </p:grpSpPr>
        <p:pic>
          <p:nvPicPr>
            <p:cNvPr id="4" name="图片 3" descr="6、一般查找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82" y="1500174"/>
              <a:ext cx="9267526" cy="535782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556792"/>
              <a:ext cx="1159154" cy="43204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786182" y="2059536"/>
            <a:ext cx="3929090" cy="3693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证券账户名称、证件号码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进行查找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箭头连接符 6"/>
          <p:cNvCxnSpPr>
            <a:stCxn id="6" idx="0"/>
          </p:cNvCxnSpPr>
          <p:nvPr/>
        </p:nvCxnSpPr>
        <p:spPr bwMode="auto">
          <a:xfrm flipH="1" flipV="1">
            <a:off x="5715808" y="1492220"/>
            <a:ext cx="34919" cy="567316"/>
          </a:xfrm>
          <a:prstGeom prst="straightConnector1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</p:cxnSp>
      <p:sp>
        <p:nvSpPr>
          <p:cNvPr id="8" name="下箭头 7"/>
          <p:cNvSpPr/>
          <p:nvPr/>
        </p:nvSpPr>
        <p:spPr bwMode="gray">
          <a:xfrm flipH="1">
            <a:off x="5642524" y="1345106"/>
            <a:ext cx="82963" cy="655135"/>
          </a:xfrm>
          <a:prstGeom prst="downArrow">
            <a:avLst/>
          </a:prstGeom>
          <a:solidFill>
            <a:srgbClr val="C00000"/>
          </a:solidFill>
          <a:ln w="34925" cmpd="sng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椭圆 8"/>
          <p:cNvSpPr/>
          <p:nvPr/>
        </p:nvSpPr>
        <p:spPr bwMode="gray">
          <a:xfrm>
            <a:off x="6000760" y="3286124"/>
            <a:ext cx="1785950" cy="285752"/>
          </a:xfrm>
          <a:prstGeom prst="ellipse">
            <a:avLst/>
          </a:prstGeom>
          <a:noFill/>
          <a:ln w="4127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椭圆 9"/>
          <p:cNvSpPr/>
          <p:nvPr/>
        </p:nvSpPr>
        <p:spPr bwMode="gray">
          <a:xfrm>
            <a:off x="945996" y="3286124"/>
            <a:ext cx="1125674" cy="285752"/>
          </a:xfrm>
          <a:prstGeom prst="ellipse">
            <a:avLst/>
          </a:prstGeom>
          <a:noFill/>
          <a:ln w="4127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608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496918" y="228581"/>
            <a:ext cx="864708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限售登记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387" y="951111"/>
            <a:ext cx="6436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业务申报讲解：上传明细数据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精确查找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" y="1500173"/>
            <a:ext cx="9143959" cy="5357827"/>
            <a:chOff x="41" y="1500174"/>
            <a:chExt cx="9143959" cy="5357826"/>
          </a:xfrm>
        </p:grpSpPr>
        <p:pic>
          <p:nvPicPr>
            <p:cNvPr id="5" name="图片 4" descr="7、精确查找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" y="1500174"/>
              <a:ext cx="9143959" cy="535782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556792"/>
              <a:ext cx="1159154" cy="432048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 bwMode="gray">
          <a:xfrm>
            <a:off x="6169734" y="3357563"/>
            <a:ext cx="1785950" cy="285752"/>
          </a:xfrm>
          <a:prstGeom prst="ellipse">
            <a:avLst/>
          </a:prstGeom>
          <a:noFill/>
          <a:ln w="4127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2174552"/>
            <a:ext cx="3929090" cy="3693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证券账户号码、证件号码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进行查找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下箭头 8"/>
          <p:cNvSpPr/>
          <p:nvPr/>
        </p:nvSpPr>
        <p:spPr bwMode="gray">
          <a:xfrm flipH="1">
            <a:off x="5572134" y="1428737"/>
            <a:ext cx="82963" cy="655135"/>
          </a:xfrm>
          <a:prstGeom prst="downArrow">
            <a:avLst/>
          </a:prstGeom>
          <a:solidFill>
            <a:srgbClr val="C00000"/>
          </a:solidFill>
          <a:ln w="34925" cmpd="sng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椭圆 9"/>
          <p:cNvSpPr/>
          <p:nvPr/>
        </p:nvSpPr>
        <p:spPr bwMode="gray">
          <a:xfrm>
            <a:off x="945996" y="3347084"/>
            <a:ext cx="1125674" cy="285752"/>
          </a:xfrm>
          <a:prstGeom prst="ellipse">
            <a:avLst/>
          </a:prstGeom>
          <a:noFill/>
          <a:ln w="41275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608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ChangeArrowheads="1"/>
          </p:cNvSpPr>
          <p:nvPr/>
        </p:nvSpPr>
        <p:spPr bwMode="auto">
          <a:xfrm>
            <a:off x="399382" y="219247"/>
            <a:ext cx="843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限售登记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3" y="857233"/>
            <a:ext cx="8321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业务申报讲解：上传明细数据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变更股份性质、输入限售股数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55577" y="212240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50356" y="1523987"/>
            <a:ext cx="8870714" cy="3873043"/>
            <a:chOff x="150356" y="1500174"/>
            <a:chExt cx="8870714" cy="3873042"/>
          </a:xfrm>
        </p:grpSpPr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038629520"/>
                </p:ext>
              </p:extLst>
            </p:nvPr>
          </p:nvGraphicFramePr>
          <p:xfrm>
            <a:off x="150356" y="1500174"/>
            <a:ext cx="8870714" cy="3873042"/>
          </p:xfrm>
          <a:graphic>
            <a:graphicData uri="http://schemas.openxmlformats.org/presentationml/2006/ole">
              <p:oleObj spid="_x0000_s91141" name="PicObj Class" r:id="rId3" imgW="10561905" imgH="4447619" progId="">
                <p:embed/>
              </p:oleObj>
            </a:graphicData>
          </a:graphic>
        </p:graphicFrame>
        <p:sp>
          <p:nvSpPr>
            <p:cNvPr id="7" name="矩形 6"/>
            <p:cNvSpPr/>
            <p:nvPr/>
          </p:nvSpPr>
          <p:spPr bwMode="gray">
            <a:xfrm>
              <a:off x="1000100" y="2465444"/>
              <a:ext cx="705038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8" name="矩形 7"/>
            <p:cNvSpPr/>
            <p:nvPr/>
          </p:nvSpPr>
          <p:spPr bwMode="gray">
            <a:xfrm>
              <a:off x="2441052" y="2463936"/>
              <a:ext cx="857256" cy="4423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9" name="矩形 8"/>
          <p:cNvSpPr/>
          <p:nvPr/>
        </p:nvSpPr>
        <p:spPr bwMode="gray">
          <a:xfrm>
            <a:off x="5500694" y="2179692"/>
            <a:ext cx="1273692" cy="808488"/>
          </a:xfrm>
          <a:prstGeom prst="rect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 bwMode="gray">
          <a:xfrm>
            <a:off x="7525342" y="2190169"/>
            <a:ext cx="1357322" cy="785819"/>
          </a:xfrm>
          <a:prstGeom prst="rect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3636" y="3036949"/>
            <a:ext cx="2714644" cy="1337898"/>
            <a:chOff x="6143636" y="3036948"/>
            <a:chExt cx="2714644" cy="1337897"/>
          </a:xfrm>
        </p:grpSpPr>
        <p:sp>
          <p:nvSpPr>
            <p:cNvPr id="11" name="TextBox 10"/>
            <p:cNvSpPr txBox="1"/>
            <p:nvPr/>
          </p:nvSpPr>
          <p:spPr>
            <a:xfrm>
              <a:off x="6143636" y="3500439"/>
              <a:ext cx="2714644" cy="874406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与股转公司出具的明细表中的限售股数保持一致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下箭头 11"/>
            <p:cNvSpPr/>
            <p:nvPr/>
          </p:nvSpPr>
          <p:spPr bwMode="gray">
            <a:xfrm flipH="1">
              <a:off x="8180476" y="3036948"/>
              <a:ext cx="71438" cy="428628"/>
            </a:xfrm>
            <a:prstGeom prst="downArrow">
              <a:avLst/>
            </a:prstGeom>
            <a:solidFill>
              <a:srgbClr val="C00000"/>
            </a:solidFill>
            <a:ln w="34925" cmpd="sng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360884" y="64293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428992" y="2857496"/>
            <a:ext cx="492922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2400"/>
              </a:spcBef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常见重点难点问题解答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90" y="15716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085653" y="253191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0220" y="292893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55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539552" y="1124744"/>
            <a:ext cx="8028383" cy="127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1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：挂牌公司名称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、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法定代表人、经办人及其联系方式发生变化后怎样办？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374538"/>
            <a:ext cx="77767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答：为保证挂牌公司发行人业务的正常办理，以及能够及时收到我们下发的通知，挂牌公司以上相关信息发生变化后，及时到中国结算网上业务平台进行更新。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更新路径：讲义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6034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629246" y="1196752"/>
            <a:ext cx="8028383" cy="94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2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：挂牌公司收到的增值税发票信息不正确怎样办？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246" y="2302530"/>
            <a:ext cx="777679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答：我公司依据挂牌公司填报的信息开具发票。挂牌公司在中国结算网上业务平台及时维护增值税专用发票信息，如不填报，我们将开具普通发票；填报不正确，将导致发票信息有误，且无法退换或修改。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33170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467544" y="1052736"/>
            <a:ext cx="8028383" cy="127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：为什么有时提交申请晚的挂牌公司反而先审核？或者已经提交没有当天审核？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403431"/>
            <a:ext cx="841070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答：除收到挂牌公司提交的申请外，我们需收到股转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公司通过内部途径发来的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同意函及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明细表后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才能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开始审核。请要求主办券商及时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通过股转公司业务支持平台查询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状态，只有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“登记状态”显示为“已发结算”，才说明数据到达我公司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。催办业务是无效的。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95491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629246" y="1124744"/>
            <a:ext cx="8028383" cy="127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4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：办理股份解限或限售，是否拿到股转公司同意函后，就自动解限或限售了？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245" y="2636912"/>
            <a:ext cx="802838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答：不是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。挂牌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公司拿到股转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公司解限函（或限售函）和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明细表后，及时到中国结算网上业务平台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办理解限（或限售）登记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业务，以防因未及时办理而出现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股东无法卖出股份或擅自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转让股份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的违规行为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0851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4190" y="15716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2085653" y="2531916"/>
            <a:ext cx="50720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000364" y="2857496"/>
            <a:ext cx="442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428992" y="2857496"/>
            <a:ext cx="492922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2400"/>
              </a:spcBef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发行人网上业务平台介绍</a:t>
            </a:r>
            <a:endParaRPr lang="en-US" altLang="zh-CN" sz="20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8452" y="3357562"/>
            <a:ext cx="6215106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发行人业务指南下载路径</a:t>
            </a:r>
            <a:endParaRPr lang="en-US" altLang="zh-CN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发行人网上业务平台介绍</a:t>
            </a:r>
            <a:endParaRPr lang="en-US" altLang="zh-CN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lnSpc>
                <a:spcPct val="200000"/>
              </a:lnSpc>
              <a:buClr>
                <a:srgbClr val="00206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系统设置及修复</a:t>
            </a:r>
            <a:endParaRPr lang="zh-CN" altLang="en-US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557808" y="1459126"/>
            <a:ext cx="8028383" cy="127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5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：股份登记完成后，股东查不到股份是怎么回事？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808" y="2776860"/>
            <a:ext cx="784887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1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、股东所持股份是限售股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2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、股份托管在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券商，股东在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券商处查询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3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、股东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证券账户未开通新三板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权限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7004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179512" y="1231713"/>
            <a:ext cx="8028383" cy="50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6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u-key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使用过程中出现问题怎么办？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2511398"/>
            <a:ext cx="216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答：下载并使用中国结算安全助手，并调整浏览器兼容性视图。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99792" y="2152049"/>
            <a:ext cx="6223737" cy="3581020"/>
            <a:chOff x="2285984" y="3214686"/>
            <a:chExt cx="4593836" cy="2643206"/>
          </a:xfrm>
        </p:grpSpPr>
        <p:pic>
          <p:nvPicPr>
            <p:cNvPr id="90114" name="Picture 2" descr="C:\Users\chinaclear\Desktop\捕获.JPG"/>
            <p:cNvPicPr>
              <a:picLocks noChangeAspect="1" noChangeArrowheads="1"/>
            </p:cNvPicPr>
            <p:nvPr/>
          </p:nvPicPr>
          <p:blipFill>
            <a:blip r:embed="rId2" cstate="print"/>
            <a:srcRect l="7214" t="11905"/>
            <a:stretch>
              <a:fillRect/>
            </a:stretch>
          </p:blipFill>
          <p:spPr bwMode="auto">
            <a:xfrm>
              <a:off x="2285984" y="3214686"/>
              <a:ext cx="4593836" cy="2643206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 bwMode="gray">
            <a:xfrm>
              <a:off x="5429256" y="4857760"/>
              <a:ext cx="785818" cy="642942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7004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535451" y="1459126"/>
            <a:ext cx="8028383" cy="50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3" tIns="38962" rIns="77923" bIns="389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问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7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：质押或冻结股份如何办理解除限售登记？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常见重点难点问题解答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10"/>
          <p:cNvSpPr txBox="1">
            <a:spLocks/>
          </p:cNvSpPr>
          <p:nvPr/>
        </p:nvSpPr>
        <p:spPr bwMode="auto">
          <a:xfrm>
            <a:off x="3367094" y="6429396"/>
            <a:ext cx="12763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FA377A-D61E-4AFF-BD7C-238A8887A06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663" y="2348880"/>
            <a:ext cx="784887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：股东持限售股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股，未被质押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司法冻结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股，被质押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司法冻结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800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股。可解除限售股数为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股以内或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股。</a:t>
            </a:r>
          </a:p>
        </p:txBody>
      </p:sp>
    </p:spTree>
    <p:extLst>
      <p:ext uri="{BB962C8B-B14F-4D97-AF65-F5344CB8AC3E}">
        <p14:creationId xmlns="" xmlns:p14="http://schemas.microsoft.com/office/powerpoint/2010/main" val="37167004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18" y="6237312"/>
            <a:ext cx="1159154" cy="43204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58655" t="37953" b="25853"/>
          <a:stretch>
            <a:fillRect/>
          </a:stretch>
        </p:blipFill>
        <p:spPr bwMode="auto">
          <a:xfrm>
            <a:off x="428596" y="1428736"/>
            <a:ext cx="407196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 bwMode="gray">
          <a:xfrm>
            <a:off x="1214414" y="1643050"/>
            <a:ext cx="3000396" cy="785818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 bwMode="gray">
          <a:xfrm>
            <a:off x="1214414" y="2571744"/>
            <a:ext cx="3000396" cy="785818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椭圆 13"/>
          <p:cNvSpPr/>
          <p:nvPr/>
        </p:nvSpPr>
        <p:spPr bwMode="gray">
          <a:xfrm>
            <a:off x="428596" y="1785926"/>
            <a:ext cx="571504" cy="571504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椭圆 14"/>
          <p:cNvSpPr/>
          <p:nvPr/>
        </p:nvSpPr>
        <p:spPr bwMode="gray">
          <a:xfrm>
            <a:off x="428596" y="2643182"/>
            <a:ext cx="571504" cy="571504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62474" y="2022582"/>
            <a:ext cx="421484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人工客服服务时间：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00-16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6243662"/>
            <a:ext cx="1233482" cy="40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428596" y="916528"/>
            <a:ext cx="7286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ea typeface="楷体_GB2312"/>
              </a:rPr>
              <a:t>中国结算官网首页右下角</a:t>
            </a:r>
            <a:r>
              <a:rPr lang="zh-CN" altLang="en-US" sz="2000" dirty="0" smtClean="0">
                <a:ea typeface="楷体_GB231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ea typeface="楷体_GB2312"/>
              </a:rPr>
              <a:t>www.chinaclear.cn</a:t>
            </a:r>
            <a:endParaRPr lang="zh-CN" altLang="en-US" sz="2000" b="1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2" name="椭圆 21"/>
          <p:cNvSpPr/>
          <p:nvPr/>
        </p:nvSpPr>
        <p:spPr bwMode="gray">
          <a:xfrm>
            <a:off x="428596" y="3500438"/>
            <a:ext cx="571504" cy="571504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" name="Picture 2" descr="176fafdd$1$1523398bd24$Coremail$liuyangwise$16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000504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1214414" y="364331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在线客服微信端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71309" y="607220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新三板股份登记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 bwMode="gray">
          <a:xfrm>
            <a:off x="1214414" y="3571876"/>
            <a:ext cx="3000396" cy="428628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8206" y="3899202"/>
            <a:ext cx="45529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 bwMode="gray">
          <a:xfrm>
            <a:off x="6500826" y="5572140"/>
            <a:ext cx="1143008" cy="428628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 bwMode="gray">
          <a:xfrm>
            <a:off x="4429124" y="3929066"/>
            <a:ext cx="4572032" cy="221457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 dirty="0">
              <a:ln w="12700">
                <a:solidFill>
                  <a:srgbClr val="00206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Rectangle 32"/>
          <p:cNvSpPr>
            <a:spLocks noChangeArrowheads="1"/>
          </p:cNvSpPr>
          <p:nvPr/>
        </p:nvSpPr>
        <p:spPr bwMode="auto">
          <a:xfrm>
            <a:off x="1043608" y="142852"/>
            <a:ext cx="735811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业务咨询方式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63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113"/>
            <a:ext cx="9144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989012" y="3402546"/>
            <a:ext cx="6357938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中国证券登记结算有限责任公司北京分公司</a:t>
            </a:r>
            <a:endParaRPr lang="en-US" altLang="zh-CN" kern="1200" dirty="0">
              <a:latin typeface="黑体" pitchFamily="49" charset="-122"/>
              <a:ea typeface="黑体" pitchFamily="49" charset="-122"/>
              <a:cs typeface="方正兰亭黑简体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北京分公司地址：北京市西城区金融大街</a:t>
            </a:r>
            <a:r>
              <a:rPr lang="en-US" altLang="zh-CN" kern="1200" dirty="0">
                <a:latin typeface="黑体" pitchFamily="49" charset="-122"/>
                <a:ea typeface="黑体" pitchFamily="49" charset="-122"/>
                <a:cs typeface="方正兰亭黑简体"/>
              </a:rPr>
              <a:t>26</a:t>
            </a: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号金阳大厦</a:t>
            </a:r>
            <a:r>
              <a:rPr lang="en-US" altLang="zh-CN" kern="1200" dirty="0">
                <a:latin typeface="黑体" pitchFamily="49" charset="-122"/>
                <a:ea typeface="黑体" pitchFamily="49" charset="-122"/>
                <a:cs typeface="方正兰亭黑简体"/>
              </a:rPr>
              <a:t>5</a:t>
            </a: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层</a:t>
            </a:r>
          </a:p>
          <a:p>
            <a: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1200" dirty="0" smtClean="0">
                <a:latin typeface="黑体" pitchFamily="49" charset="-122"/>
                <a:ea typeface="黑体" pitchFamily="49" charset="-122"/>
                <a:cs typeface="方正兰亭黑简体"/>
              </a:rPr>
              <a:t>服务</a:t>
            </a:r>
            <a:r>
              <a:rPr lang="zh-CN" altLang="en-US" kern="1200" dirty="0">
                <a:latin typeface="黑体" pitchFamily="49" charset="-122"/>
                <a:ea typeface="黑体" pitchFamily="49" charset="-122"/>
                <a:cs typeface="方正兰亭黑简体"/>
              </a:rPr>
              <a:t>热线：</a:t>
            </a:r>
            <a:r>
              <a:rPr lang="en-US" altLang="zh-CN" kern="1200" dirty="0" smtClean="0">
                <a:latin typeface="黑体" pitchFamily="49" charset="-122"/>
                <a:ea typeface="黑体" pitchFamily="49" charset="-122"/>
                <a:cs typeface="方正兰亭黑简体"/>
              </a:rPr>
              <a:t>4008-058-058</a:t>
            </a:r>
            <a:endParaRPr lang="en-US" altLang="zh-CN" kern="1200" dirty="0">
              <a:latin typeface="黑体" pitchFamily="49" charset="-122"/>
              <a:ea typeface="黑体" pitchFamily="49" charset="-122"/>
              <a:cs typeface="方正兰亭黑简体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64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866264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中国结算北京分公司发行人业务指南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20" name="矩形 19"/>
          <p:cNvSpPr/>
          <p:nvPr/>
        </p:nvSpPr>
        <p:spPr>
          <a:xfrm>
            <a:off x="1714481" y="-71462"/>
            <a:ext cx="550425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发行人业务指南下载途径</a:t>
            </a:r>
            <a:endPara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下箭头 10"/>
          <p:cNvSpPr/>
          <p:nvPr/>
        </p:nvSpPr>
        <p:spPr bwMode="auto">
          <a:xfrm>
            <a:off x="1071538" y="3155390"/>
            <a:ext cx="642942" cy="500066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prstMaterial="legacyMatte">
            <a:bevelT w="0" h="0" prst="angle"/>
            <a:bevelB w="0" h="0" prst="angle"/>
            <a:extrusionClr>
              <a:srgbClr val="99CC0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下箭头 11"/>
          <p:cNvSpPr/>
          <p:nvPr/>
        </p:nvSpPr>
        <p:spPr bwMode="auto">
          <a:xfrm>
            <a:off x="1071538" y="4012646"/>
            <a:ext cx="642942" cy="500066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prstMaterial="legacyMatte">
            <a:bevelT w="0" h="0" prst="angle"/>
            <a:bevelB w="0" h="0" prst="angle"/>
            <a:extrusionClr>
              <a:srgbClr val="99CC0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下箭头 14"/>
          <p:cNvSpPr/>
          <p:nvPr/>
        </p:nvSpPr>
        <p:spPr bwMode="auto">
          <a:xfrm>
            <a:off x="1071538" y="4941340"/>
            <a:ext cx="642942" cy="500066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prstMaterial="legacyMatte">
            <a:bevelT w="0" h="0" prst="angle"/>
            <a:bevelB w="0" h="0" prst="angle"/>
            <a:extrusionClr>
              <a:srgbClr val="99CC0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4571" y="1561155"/>
            <a:ext cx="29895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隶书" pitchFamily="49" charset="-122"/>
                <a:ea typeface="隶书" pitchFamily="49" charset="-122"/>
              </a:rPr>
              <a:t>下载路径一：</a:t>
            </a:r>
          </a:p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www.chinaclear.cn 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0798" y="271462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法律规则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0798" y="358401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登记与存管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7535" y="4500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全国股份转让系统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7224" y="551284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业务指南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2806" y="1612976"/>
            <a:ext cx="6018349" cy="453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椭圆 24"/>
          <p:cNvSpPr/>
          <p:nvPr/>
        </p:nvSpPr>
        <p:spPr bwMode="gray">
          <a:xfrm>
            <a:off x="5786446" y="4572008"/>
            <a:ext cx="1143008" cy="500066"/>
          </a:xfrm>
          <a:prstGeom prst="ellipse">
            <a:avLst/>
          </a:prstGeom>
          <a:noFill/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灯片编号占位符 23"/>
          <p:cNvSpPr>
            <a:spLocks noGrp="1"/>
          </p:cNvSpPr>
          <p:nvPr>
            <p:ph type="sldNum" sz="quarter" idx="12"/>
          </p:nvPr>
        </p:nvSpPr>
        <p:spPr>
          <a:xfrm>
            <a:off x="3357554" y="6429396"/>
            <a:ext cx="1000132" cy="285752"/>
          </a:xfrm>
        </p:spPr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857232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中国结算北京分公司发行人业务指南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C:\Users\Administrator\Desktop\讲课准备材料\截图1‘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428736"/>
            <a:ext cx="6500858" cy="4714907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1714481" y="-71462"/>
            <a:ext cx="550425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发行人业务指南下载途径</a:t>
            </a:r>
            <a:endPara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06" y="1500174"/>
            <a:ext cx="2428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隶书" pitchFamily="49" charset="-122"/>
                <a:ea typeface="隶书" pitchFamily="49" charset="-122"/>
              </a:rPr>
              <a:t>下载路径二： </a:t>
            </a:r>
            <a:endParaRPr lang="zh-CN" altLang="en-US" sz="2000" dirty="0" smtClean="0"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www.chinaclear.cn </a:t>
            </a:r>
            <a:endParaRPr lang="zh-CN" altLang="en-US" sz="2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2" y="25003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 “高级搜索”栏 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下箭头 18"/>
          <p:cNvSpPr/>
          <p:nvPr/>
        </p:nvSpPr>
        <p:spPr bwMode="auto">
          <a:xfrm>
            <a:off x="857224" y="3000372"/>
            <a:ext cx="642942" cy="500066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Right"/>
            <a:lightRig rig="legacyFlat3" dir="b"/>
          </a:scene3d>
          <a:sp3d prstMaterial="legacyMatte">
            <a:bevelT w="0" h="0" prst="angle"/>
            <a:bevelB w="0" h="0" prst="angle"/>
            <a:extrusionClr>
              <a:srgbClr val="99CC0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0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4282" y="3643314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 搜索业务指南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1951" y="4429132"/>
            <a:ext cx="1696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下载路径三： 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4" name="Picture 2" descr="176fafdd$1$1523398bd24$Coremail$liuyangwise$1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929198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3367094" y="6429396"/>
            <a:ext cx="1276344" cy="285752"/>
          </a:xfrm>
        </p:spPr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2572" y="928670"/>
            <a:ext cx="8463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插入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U-KEY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弹出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中国结算官网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www.chinaclear.com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，点击 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登录</a:t>
            </a:r>
          </a:p>
        </p:txBody>
      </p:sp>
      <p:sp>
        <p:nvSpPr>
          <p:cNvPr id="2" name="矩形 1"/>
          <p:cNvSpPr/>
          <p:nvPr/>
        </p:nvSpPr>
        <p:spPr bwMode="gray">
          <a:xfrm>
            <a:off x="4788024" y="1196752"/>
            <a:ext cx="720080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844" y="1500174"/>
            <a:ext cx="8715436" cy="4643470"/>
            <a:chOff x="142844" y="1500174"/>
            <a:chExt cx="8715436" cy="4643470"/>
          </a:xfrm>
        </p:grpSpPr>
        <p:pic>
          <p:nvPicPr>
            <p:cNvPr id="54273" name="Picture 1" descr="C:\Users\chinaclear\Desktop\捕获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1500174"/>
              <a:ext cx="8670377" cy="4643470"/>
            </a:xfrm>
            <a:prstGeom prst="rect">
              <a:avLst/>
            </a:prstGeom>
            <a:noFill/>
          </p:spPr>
        </p:pic>
        <p:sp>
          <p:nvSpPr>
            <p:cNvPr id="13" name="矩形 12"/>
            <p:cNvSpPr/>
            <p:nvPr/>
          </p:nvSpPr>
          <p:spPr bwMode="gray">
            <a:xfrm>
              <a:off x="7705582" y="1857364"/>
              <a:ext cx="1152698" cy="432048"/>
            </a:xfrm>
            <a:prstGeom prst="rect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928662" y="142852"/>
            <a:ext cx="728667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发行人网上业务平台介绍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A377A-D61E-4AFF-BD7C-238A8887A06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0651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9525">
          <a:noFill/>
          <a:round/>
          <a:headEnd/>
          <a:tailEnd/>
        </a:ln>
      </a:spPr>
      <a:bodyPr wrap="none" rtlCol="0" anchor="ctr"/>
      <a:lstStyle>
        <a:defPPr algn="ctr">
          <a:defRPr b="1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00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2806</Words>
  <Application>Microsoft Office PowerPoint</Application>
  <PresentationFormat>全屏显示(4:3)</PresentationFormat>
  <Paragraphs>563</Paragraphs>
  <Slides>64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6" baseType="lpstr">
      <vt:lpstr>默认设计模板</vt:lpstr>
      <vt:lpstr>PicObj Class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张鹏</dc:creator>
  <cp:lastModifiedBy>Kerry</cp:lastModifiedBy>
  <cp:revision>881</cp:revision>
  <dcterms:created xsi:type="dcterms:W3CDTF">2013-06-04T04:34:57Z</dcterms:created>
  <dcterms:modified xsi:type="dcterms:W3CDTF">2017-06-17T04:28:51Z</dcterms:modified>
</cp:coreProperties>
</file>